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6" r:id="rId2"/>
    <p:sldId id="258" r:id="rId3"/>
    <p:sldId id="261" r:id="rId4"/>
    <p:sldId id="300" r:id="rId5"/>
    <p:sldId id="262" r:id="rId6"/>
    <p:sldId id="263" r:id="rId7"/>
    <p:sldId id="297" r:id="rId8"/>
    <p:sldId id="298" r:id="rId9"/>
    <p:sldId id="299" r:id="rId10"/>
    <p:sldId id="301" r:id="rId11"/>
    <p:sldId id="302" r:id="rId12"/>
    <p:sldId id="304" r:id="rId13"/>
    <p:sldId id="305" r:id="rId14"/>
    <p:sldId id="274" r:id="rId15"/>
    <p:sldId id="275" r:id="rId16"/>
    <p:sldId id="276" r:id="rId17"/>
    <p:sldId id="277" r:id="rId18"/>
    <p:sldId id="279" r:id="rId19"/>
    <p:sldId id="280" r:id="rId20"/>
    <p:sldId id="281" r:id="rId21"/>
    <p:sldId id="282" r:id="rId22"/>
    <p:sldId id="283" r:id="rId23"/>
    <p:sldId id="294" r:id="rId24"/>
    <p:sldId id="284" r:id="rId25"/>
    <p:sldId id="285" r:id="rId26"/>
    <p:sldId id="286" r:id="rId27"/>
    <p:sldId id="293" r:id="rId28"/>
    <p:sldId id="287" r:id="rId29"/>
    <p:sldId id="288" r:id="rId30"/>
    <p:sldId id="289" r:id="rId31"/>
    <p:sldId id="290" r:id="rId32"/>
    <p:sldId id="291" r:id="rId33"/>
    <p:sldId id="295" r:id="rId34"/>
    <p:sldId id="292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10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354799-70D5-A745-0FCA-B210CA5CD4EE}" v="259" dt="2022-10-04T13:25:15.070"/>
    <p1510:client id="{948888CA-806B-4685-9EE5-151963BB09A3}" v="52" dt="2022-10-04T07:25:45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22" y="67"/>
      </p:cViewPr>
      <p:guideLst>
        <p:guide orient="horz" pos="4088"/>
        <p:guide pos="1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SCHER Armin" userId="c67f3e5b-be9f-4b38-9198-5811d350eee0" providerId="ADAL" clId="{948888CA-806B-4685-9EE5-151963BB09A3}"/>
    <pc:docChg chg="undo custSel addSld delSld modSld modMainMaster">
      <pc:chgData name="FISCHER Armin" userId="c67f3e5b-be9f-4b38-9198-5811d350eee0" providerId="ADAL" clId="{948888CA-806B-4685-9EE5-151963BB09A3}" dt="2022-10-04T15:20:57.139" v="1228" actId="20577"/>
      <pc:docMkLst>
        <pc:docMk/>
      </pc:docMkLst>
      <pc:sldChg chg="del">
        <pc:chgData name="FISCHER Armin" userId="c67f3e5b-be9f-4b38-9198-5811d350eee0" providerId="ADAL" clId="{948888CA-806B-4685-9EE5-151963BB09A3}" dt="2022-10-04T07:14:13.473" v="69" actId="47"/>
        <pc:sldMkLst>
          <pc:docMk/>
          <pc:sldMk cId="1884327425" sldId="257"/>
        </pc:sldMkLst>
      </pc:sldChg>
      <pc:sldChg chg="addSp delSp modSp mod">
        <pc:chgData name="FISCHER Armin" userId="c67f3e5b-be9f-4b38-9198-5811d350eee0" providerId="ADAL" clId="{948888CA-806B-4685-9EE5-151963BB09A3}" dt="2022-10-04T07:17:22.517" v="315" actId="20577"/>
        <pc:sldMkLst>
          <pc:docMk/>
          <pc:sldMk cId="3804985243" sldId="258"/>
        </pc:sldMkLst>
        <pc:spChg chg="mod">
          <ac:chgData name="FISCHER Armin" userId="c67f3e5b-be9f-4b38-9198-5811d350eee0" providerId="ADAL" clId="{948888CA-806B-4685-9EE5-151963BB09A3}" dt="2022-10-04T07:17:22.517" v="315" actId="20577"/>
          <ac:spMkLst>
            <pc:docMk/>
            <pc:sldMk cId="3804985243" sldId="258"/>
            <ac:spMk id="2" creationId="{17076CE8-5D6F-4626-9991-0894E8334366}"/>
          </ac:spMkLst>
        </pc:spChg>
        <pc:spChg chg="del">
          <ac:chgData name="FISCHER Armin" userId="c67f3e5b-be9f-4b38-9198-5811d350eee0" providerId="ADAL" clId="{948888CA-806B-4685-9EE5-151963BB09A3}" dt="2022-10-04T07:16:13.901" v="187" actId="478"/>
          <ac:spMkLst>
            <pc:docMk/>
            <pc:sldMk cId="3804985243" sldId="258"/>
            <ac:spMk id="3" creationId="{7FC99100-682E-4C01-A7A5-5A913283FC15}"/>
          </ac:spMkLst>
        </pc:spChg>
        <pc:spChg chg="add mod">
          <ac:chgData name="FISCHER Armin" userId="c67f3e5b-be9f-4b38-9198-5811d350eee0" providerId="ADAL" clId="{948888CA-806B-4685-9EE5-151963BB09A3}" dt="2022-10-04T07:16:14.316" v="188"/>
          <ac:spMkLst>
            <pc:docMk/>
            <pc:sldMk cId="3804985243" sldId="258"/>
            <ac:spMk id="7" creationId="{56D3E0EB-6E28-C03C-BDF5-BF43ECD2DD0E}"/>
          </ac:spMkLst>
        </pc:spChg>
      </pc:sldChg>
      <pc:sldChg chg="del">
        <pc:chgData name="FISCHER Armin" userId="c67f3e5b-be9f-4b38-9198-5811d350eee0" providerId="ADAL" clId="{948888CA-806B-4685-9EE5-151963BB09A3}" dt="2022-10-04T07:16:25.588" v="189" actId="47"/>
        <pc:sldMkLst>
          <pc:docMk/>
          <pc:sldMk cId="1219794367" sldId="259"/>
        </pc:sldMkLst>
      </pc:sldChg>
      <pc:sldChg chg="del">
        <pc:chgData name="FISCHER Armin" userId="c67f3e5b-be9f-4b38-9198-5811d350eee0" providerId="ADAL" clId="{948888CA-806B-4685-9EE5-151963BB09A3}" dt="2022-10-04T07:16:54.736" v="201" actId="47"/>
        <pc:sldMkLst>
          <pc:docMk/>
          <pc:sldMk cId="4146269353" sldId="260"/>
        </pc:sldMkLst>
      </pc:sldChg>
      <pc:sldChg chg="addSp delSp modSp mod">
        <pc:chgData name="FISCHER Armin" userId="c67f3e5b-be9f-4b38-9198-5811d350eee0" providerId="ADAL" clId="{948888CA-806B-4685-9EE5-151963BB09A3}" dt="2022-10-04T07:17:30.561" v="317"/>
        <pc:sldMkLst>
          <pc:docMk/>
          <pc:sldMk cId="1919953391" sldId="261"/>
        </pc:sldMkLst>
        <pc:spChg chg="del">
          <ac:chgData name="FISCHER Armin" userId="c67f3e5b-be9f-4b38-9198-5811d350eee0" providerId="ADAL" clId="{948888CA-806B-4685-9EE5-151963BB09A3}" dt="2022-10-04T07:17:30.233" v="316" actId="478"/>
          <ac:spMkLst>
            <pc:docMk/>
            <pc:sldMk cId="1919953391" sldId="261"/>
            <ac:spMk id="3" creationId="{B9329EC7-3EC6-4F68-9B86-706F58CE7D25}"/>
          </ac:spMkLst>
        </pc:spChg>
        <pc:spChg chg="add mod">
          <ac:chgData name="FISCHER Armin" userId="c67f3e5b-be9f-4b38-9198-5811d350eee0" providerId="ADAL" clId="{948888CA-806B-4685-9EE5-151963BB09A3}" dt="2022-10-04T07:17:30.561" v="317"/>
          <ac:spMkLst>
            <pc:docMk/>
            <pc:sldMk cId="1919953391" sldId="261"/>
            <ac:spMk id="7" creationId="{4ACB289D-5FE1-A573-EB51-2B1D70346400}"/>
          </ac:spMkLst>
        </pc:spChg>
      </pc:sldChg>
      <pc:sldChg chg="addSp delSp modSp mod">
        <pc:chgData name="FISCHER Armin" userId="c67f3e5b-be9f-4b38-9198-5811d350eee0" providerId="ADAL" clId="{948888CA-806B-4685-9EE5-151963BB09A3}" dt="2022-10-04T07:20:36.455" v="373"/>
        <pc:sldMkLst>
          <pc:docMk/>
          <pc:sldMk cId="525996378" sldId="262"/>
        </pc:sldMkLst>
        <pc:spChg chg="mod">
          <ac:chgData name="FISCHER Armin" userId="c67f3e5b-be9f-4b38-9198-5811d350eee0" providerId="ADAL" clId="{948888CA-806B-4685-9EE5-151963BB09A3}" dt="2022-10-04T07:20:11.327" v="368" actId="14100"/>
          <ac:spMkLst>
            <pc:docMk/>
            <pc:sldMk cId="525996378" sldId="262"/>
            <ac:spMk id="2" creationId="{723B1537-193D-4BB3-BF54-A0C5CC264ACC}"/>
          </ac:spMkLst>
        </pc:spChg>
        <pc:spChg chg="del">
          <ac:chgData name="FISCHER Armin" userId="c67f3e5b-be9f-4b38-9198-5811d350eee0" providerId="ADAL" clId="{948888CA-806B-4685-9EE5-151963BB09A3}" dt="2022-10-04T07:20:35.954" v="372" actId="478"/>
          <ac:spMkLst>
            <pc:docMk/>
            <pc:sldMk cId="525996378" sldId="262"/>
            <ac:spMk id="3" creationId="{B9329EC7-3EC6-4F68-9B86-706F58CE7D25}"/>
          </ac:spMkLst>
        </pc:spChg>
        <pc:spChg chg="mod">
          <ac:chgData name="FISCHER Armin" userId="c67f3e5b-be9f-4b38-9198-5811d350eee0" providerId="ADAL" clId="{948888CA-806B-4685-9EE5-151963BB09A3}" dt="2022-10-04T07:19:00.043" v="318" actId="20577"/>
          <ac:spMkLst>
            <pc:docMk/>
            <pc:sldMk cId="525996378" sldId="262"/>
            <ac:spMk id="5" creationId="{4103DF14-E4ED-4299-A462-171A72B1F249}"/>
          </ac:spMkLst>
        </pc:spChg>
        <pc:spChg chg="add mod">
          <ac:chgData name="FISCHER Armin" userId="c67f3e5b-be9f-4b38-9198-5811d350eee0" providerId="ADAL" clId="{948888CA-806B-4685-9EE5-151963BB09A3}" dt="2022-10-04T07:20:36.455" v="373"/>
          <ac:spMkLst>
            <pc:docMk/>
            <pc:sldMk cId="525996378" sldId="262"/>
            <ac:spMk id="7" creationId="{7B1968FD-8C6F-F6C5-CD88-FB0DDCC83708}"/>
          </ac:spMkLst>
        </pc:spChg>
        <pc:picChg chg="add mod">
          <ac:chgData name="FISCHER Armin" userId="c67f3e5b-be9f-4b38-9198-5811d350eee0" providerId="ADAL" clId="{948888CA-806B-4685-9EE5-151963BB09A3}" dt="2022-10-04T07:20:17.388" v="370" actId="1076"/>
          <ac:picMkLst>
            <pc:docMk/>
            <pc:sldMk cId="525996378" sldId="262"/>
            <ac:picMk id="1026" creationId="{BD121D18-2712-A09F-F450-4E8279CCE02D}"/>
          </ac:picMkLst>
        </pc:picChg>
        <pc:picChg chg="add mod">
          <ac:chgData name="FISCHER Armin" userId="c67f3e5b-be9f-4b38-9198-5811d350eee0" providerId="ADAL" clId="{948888CA-806B-4685-9EE5-151963BB09A3}" dt="2022-10-04T07:20:20.068" v="371" actId="1076"/>
          <ac:picMkLst>
            <pc:docMk/>
            <pc:sldMk cId="525996378" sldId="262"/>
            <ac:picMk id="1028" creationId="{D8C9D367-25DD-B988-4FDF-0437BEE86E28}"/>
          </ac:picMkLst>
        </pc:picChg>
      </pc:sldChg>
      <pc:sldChg chg="addSp delSp modSp mod">
        <pc:chgData name="FISCHER Armin" userId="c67f3e5b-be9f-4b38-9198-5811d350eee0" providerId="ADAL" clId="{948888CA-806B-4685-9EE5-151963BB09A3}" dt="2022-10-04T07:20:51.828" v="380" actId="20577"/>
        <pc:sldMkLst>
          <pc:docMk/>
          <pc:sldMk cId="4079682218" sldId="263"/>
        </pc:sldMkLst>
        <pc:spChg chg="del">
          <ac:chgData name="FISCHER Armin" userId="c67f3e5b-be9f-4b38-9198-5811d350eee0" providerId="ADAL" clId="{948888CA-806B-4685-9EE5-151963BB09A3}" dt="2022-10-04T07:20:40.295" v="374" actId="478"/>
          <ac:spMkLst>
            <pc:docMk/>
            <pc:sldMk cId="4079682218" sldId="263"/>
            <ac:spMk id="3" creationId="{B9329EC7-3EC6-4F68-9B86-706F58CE7D25}"/>
          </ac:spMkLst>
        </pc:spChg>
        <pc:spChg chg="mod">
          <ac:chgData name="FISCHER Armin" userId="c67f3e5b-be9f-4b38-9198-5811d350eee0" providerId="ADAL" clId="{948888CA-806B-4685-9EE5-151963BB09A3}" dt="2022-10-04T07:20:51.828" v="380" actId="20577"/>
          <ac:spMkLst>
            <pc:docMk/>
            <pc:sldMk cId="4079682218" sldId="263"/>
            <ac:spMk id="5" creationId="{4103DF14-E4ED-4299-A462-171A72B1F249}"/>
          </ac:spMkLst>
        </pc:spChg>
        <pc:spChg chg="add mod">
          <ac:chgData name="FISCHER Armin" userId="c67f3e5b-be9f-4b38-9198-5811d350eee0" providerId="ADAL" clId="{948888CA-806B-4685-9EE5-151963BB09A3}" dt="2022-10-04T07:20:41.003" v="375"/>
          <ac:spMkLst>
            <pc:docMk/>
            <pc:sldMk cId="4079682218" sldId="263"/>
            <ac:spMk id="7" creationId="{C5B59388-75D1-DC55-3E72-DF522DF712B9}"/>
          </ac:spMkLst>
        </pc:spChg>
      </pc:sldChg>
      <pc:sldChg chg="del">
        <pc:chgData name="FISCHER Armin" userId="c67f3e5b-be9f-4b38-9198-5811d350eee0" providerId="ADAL" clId="{948888CA-806B-4685-9EE5-151963BB09A3}" dt="2022-10-04T07:20:56.213" v="381" actId="47"/>
        <pc:sldMkLst>
          <pc:docMk/>
          <pc:sldMk cId="2510624915" sldId="264"/>
        </pc:sldMkLst>
      </pc:sldChg>
      <pc:sldChg chg="del">
        <pc:chgData name="FISCHER Armin" userId="c67f3e5b-be9f-4b38-9198-5811d350eee0" providerId="ADAL" clId="{948888CA-806B-4685-9EE5-151963BB09A3}" dt="2022-10-04T07:24:44.075" v="580" actId="47"/>
        <pc:sldMkLst>
          <pc:docMk/>
          <pc:sldMk cId="4163971669" sldId="265"/>
        </pc:sldMkLst>
      </pc:sldChg>
      <pc:sldChg chg="del">
        <pc:chgData name="FISCHER Armin" userId="c67f3e5b-be9f-4b38-9198-5811d350eee0" providerId="ADAL" clId="{948888CA-806B-4685-9EE5-151963BB09A3}" dt="2022-10-04T07:28:09.088" v="753" actId="47"/>
        <pc:sldMkLst>
          <pc:docMk/>
          <pc:sldMk cId="213307233" sldId="266"/>
        </pc:sldMkLst>
      </pc:sldChg>
      <pc:sldChg chg="delSp modSp new mod">
        <pc:chgData name="FISCHER Armin" userId="c67f3e5b-be9f-4b38-9198-5811d350eee0" providerId="ADAL" clId="{948888CA-806B-4685-9EE5-151963BB09A3}" dt="2022-10-04T07:14:18.744" v="70" actId="478"/>
        <pc:sldMkLst>
          <pc:docMk/>
          <pc:sldMk cId="1478664866" sldId="296"/>
        </pc:sldMkLst>
        <pc:spChg chg="mod">
          <ac:chgData name="FISCHER Armin" userId="c67f3e5b-be9f-4b38-9198-5811d350eee0" providerId="ADAL" clId="{948888CA-806B-4685-9EE5-151963BB09A3}" dt="2022-10-04T07:14:07.177" v="68"/>
          <ac:spMkLst>
            <pc:docMk/>
            <pc:sldMk cId="1478664866" sldId="296"/>
            <ac:spMk id="2" creationId="{5C2150F5-834A-9162-2A6D-5750BA21990F}"/>
          </ac:spMkLst>
        </pc:spChg>
        <pc:spChg chg="del">
          <ac:chgData name="FISCHER Armin" userId="c67f3e5b-be9f-4b38-9198-5811d350eee0" providerId="ADAL" clId="{948888CA-806B-4685-9EE5-151963BB09A3}" dt="2022-10-04T07:14:18.744" v="70" actId="478"/>
          <ac:spMkLst>
            <pc:docMk/>
            <pc:sldMk cId="1478664866" sldId="296"/>
            <ac:spMk id="3" creationId="{A59BD88D-3B71-F737-89BC-48CA91DC4F99}"/>
          </ac:spMkLst>
        </pc:spChg>
      </pc:sldChg>
      <pc:sldChg chg="addSp delSp modSp add mod">
        <pc:chgData name="FISCHER Armin" userId="c67f3e5b-be9f-4b38-9198-5811d350eee0" providerId="ADAL" clId="{948888CA-806B-4685-9EE5-151963BB09A3}" dt="2022-10-04T07:24:19.997" v="578" actId="20577"/>
        <pc:sldMkLst>
          <pc:docMk/>
          <pc:sldMk cId="1116314503" sldId="297"/>
        </pc:sldMkLst>
        <pc:spChg chg="mod">
          <ac:chgData name="FISCHER Armin" userId="c67f3e5b-be9f-4b38-9198-5811d350eee0" providerId="ADAL" clId="{948888CA-806B-4685-9EE5-151963BB09A3}" dt="2022-10-04T07:24:19.997" v="578" actId="20577"/>
          <ac:spMkLst>
            <pc:docMk/>
            <pc:sldMk cId="1116314503" sldId="297"/>
            <ac:spMk id="2" creationId="{723B1537-193D-4BB3-BF54-A0C5CC264ACC}"/>
          </ac:spMkLst>
        </pc:spChg>
        <pc:spChg chg="del">
          <ac:chgData name="FISCHER Armin" userId="c67f3e5b-be9f-4b38-9198-5811d350eee0" providerId="ADAL" clId="{948888CA-806B-4685-9EE5-151963BB09A3}" dt="2022-10-04T07:23:25.682" v="550" actId="478"/>
          <ac:spMkLst>
            <pc:docMk/>
            <pc:sldMk cId="1116314503" sldId="297"/>
            <ac:spMk id="9" creationId="{4A1FE033-97C1-4C46-9449-61C0310E1F31}"/>
          </ac:spMkLst>
        </pc:spChg>
        <pc:picChg chg="add mod">
          <ac:chgData name="FISCHER Armin" userId="c67f3e5b-be9f-4b38-9198-5811d350eee0" providerId="ADAL" clId="{948888CA-806B-4685-9EE5-151963BB09A3}" dt="2022-10-04T07:23:35.888" v="552" actId="1076"/>
          <ac:picMkLst>
            <pc:docMk/>
            <pc:sldMk cId="1116314503" sldId="297"/>
            <ac:picMk id="3" creationId="{B82F6B24-EDBC-4A60-5257-ED1577060911}"/>
          </ac:picMkLst>
        </pc:picChg>
        <pc:picChg chg="del">
          <ac:chgData name="FISCHER Armin" userId="c67f3e5b-be9f-4b38-9198-5811d350eee0" providerId="ADAL" clId="{948888CA-806B-4685-9EE5-151963BB09A3}" dt="2022-10-04T07:23:23.144" v="549" actId="478"/>
          <ac:picMkLst>
            <pc:docMk/>
            <pc:sldMk cId="1116314503" sldId="297"/>
            <ac:picMk id="8" creationId="{324BA8AC-6FA6-452A-9702-BABABC176C72}"/>
          </ac:picMkLst>
        </pc:picChg>
      </pc:sldChg>
      <pc:sldChg chg="delSp modSp add mod">
        <pc:chgData name="FISCHER Armin" userId="c67f3e5b-be9f-4b38-9198-5811d350eee0" providerId="ADAL" clId="{948888CA-806B-4685-9EE5-151963BB09A3}" dt="2022-10-04T07:27:57.045" v="752" actId="20577"/>
        <pc:sldMkLst>
          <pc:docMk/>
          <pc:sldMk cId="2637252040" sldId="298"/>
        </pc:sldMkLst>
        <pc:spChg chg="mod">
          <ac:chgData name="FISCHER Armin" userId="c67f3e5b-be9f-4b38-9198-5811d350eee0" providerId="ADAL" clId="{948888CA-806B-4685-9EE5-151963BB09A3}" dt="2022-10-04T07:27:57.045" v="752" actId="20577"/>
          <ac:spMkLst>
            <pc:docMk/>
            <pc:sldMk cId="2637252040" sldId="298"/>
            <ac:spMk id="2" creationId="{723B1537-193D-4BB3-BF54-A0C5CC264ACC}"/>
          </ac:spMkLst>
        </pc:spChg>
        <pc:picChg chg="del mod">
          <ac:chgData name="FISCHER Armin" userId="c67f3e5b-be9f-4b38-9198-5811d350eee0" providerId="ADAL" clId="{948888CA-806B-4685-9EE5-151963BB09A3}" dt="2022-10-04T07:25:45.575" v="610" actId="478"/>
          <ac:picMkLst>
            <pc:docMk/>
            <pc:sldMk cId="2637252040" sldId="298"/>
            <ac:picMk id="3" creationId="{B82F6B24-EDBC-4A60-5257-ED1577060911}"/>
          </ac:picMkLst>
        </pc:picChg>
      </pc:sldChg>
      <pc:sldChg chg="addSp delSp modSp new mod">
        <pc:chgData name="FISCHER Armin" userId="c67f3e5b-be9f-4b38-9198-5811d350eee0" providerId="ADAL" clId="{948888CA-806B-4685-9EE5-151963BB09A3}" dt="2022-10-04T07:32:18.016" v="982" actId="20577"/>
        <pc:sldMkLst>
          <pc:docMk/>
          <pc:sldMk cId="4147752302" sldId="299"/>
        </pc:sldMkLst>
        <pc:spChg chg="del">
          <ac:chgData name="FISCHER Armin" userId="c67f3e5b-be9f-4b38-9198-5811d350eee0" providerId="ADAL" clId="{948888CA-806B-4685-9EE5-151963BB09A3}" dt="2022-10-04T07:28:57.519" v="777" actId="3680"/>
          <ac:spMkLst>
            <pc:docMk/>
            <pc:sldMk cId="4147752302" sldId="299"/>
            <ac:spMk id="2" creationId="{3A506D7A-0CA7-CD5A-07F8-11C52506FC44}"/>
          </ac:spMkLst>
        </pc:spChg>
        <pc:spChg chg="mod">
          <ac:chgData name="FISCHER Armin" userId="c67f3e5b-be9f-4b38-9198-5811d350eee0" providerId="ADAL" clId="{948888CA-806B-4685-9EE5-151963BB09A3}" dt="2022-10-04T07:28:40.452" v="776" actId="20577"/>
          <ac:spMkLst>
            <pc:docMk/>
            <pc:sldMk cId="4147752302" sldId="299"/>
            <ac:spMk id="5" creationId="{6C5D6AF1-6FC3-4DA2-F551-059FEC12239B}"/>
          </ac:spMkLst>
        </pc:spChg>
        <pc:graphicFrameChg chg="add mod ord modGraphic">
          <ac:chgData name="FISCHER Armin" userId="c67f3e5b-be9f-4b38-9198-5811d350eee0" providerId="ADAL" clId="{948888CA-806B-4685-9EE5-151963BB09A3}" dt="2022-10-04T07:32:18.016" v="982" actId="20577"/>
          <ac:graphicFrameMkLst>
            <pc:docMk/>
            <pc:sldMk cId="4147752302" sldId="299"/>
            <ac:graphicFrameMk id="7" creationId="{033062B4-BE4F-6C05-6D52-3A81118A288F}"/>
          </ac:graphicFrameMkLst>
        </pc:graphicFrameChg>
      </pc:sldChg>
      <pc:sldChg chg="modSp new mod">
        <pc:chgData name="FISCHER Armin" userId="c67f3e5b-be9f-4b38-9198-5811d350eee0" providerId="ADAL" clId="{948888CA-806B-4685-9EE5-151963BB09A3}" dt="2022-10-04T07:34:00.034" v="1213" actId="20577"/>
        <pc:sldMkLst>
          <pc:docMk/>
          <pc:sldMk cId="3723743756" sldId="300"/>
        </pc:sldMkLst>
        <pc:spChg chg="mod">
          <ac:chgData name="FISCHER Armin" userId="c67f3e5b-be9f-4b38-9198-5811d350eee0" providerId="ADAL" clId="{948888CA-806B-4685-9EE5-151963BB09A3}" dt="2022-10-04T07:34:00.034" v="1213" actId="20577"/>
          <ac:spMkLst>
            <pc:docMk/>
            <pc:sldMk cId="3723743756" sldId="300"/>
            <ac:spMk id="2" creationId="{12AC54F4-B16A-0AEE-B057-0A84FA37833B}"/>
          </ac:spMkLst>
        </pc:spChg>
        <pc:spChg chg="mod">
          <ac:chgData name="FISCHER Armin" userId="c67f3e5b-be9f-4b38-9198-5811d350eee0" providerId="ADAL" clId="{948888CA-806B-4685-9EE5-151963BB09A3}" dt="2022-10-04T07:33:09.026" v="1006" actId="20577"/>
          <ac:spMkLst>
            <pc:docMk/>
            <pc:sldMk cId="3723743756" sldId="300"/>
            <ac:spMk id="5" creationId="{1EEA95CE-6FDE-9125-6EEB-FC4B7DDE89F3}"/>
          </ac:spMkLst>
        </pc:spChg>
      </pc:sldChg>
      <pc:sldChg chg="modSp new mod">
        <pc:chgData name="FISCHER Armin" userId="c67f3e5b-be9f-4b38-9198-5811d350eee0" providerId="ADAL" clId="{948888CA-806B-4685-9EE5-151963BB09A3}" dt="2022-10-04T15:20:57.139" v="1228" actId="20577"/>
        <pc:sldMkLst>
          <pc:docMk/>
          <pc:sldMk cId="195686274" sldId="305"/>
        </pc:sldMkLst>
        <pc:spChg chg="mod">
          <ac:chgData name="FISCHER Armin" userId="c67f3e5b-be9f-4b38-9198-5811d350eee0" providerId="ADAL" clId="{948888CA-806B-4685-9EE5-151963BB09A3}" dt="2022-10-04T15:20:57.139" v="1228" actId="20577"/>
          <ac:spMkLst>
            <pc:docMk/>
            <pc:sldMk cId="195686274" sldId="305"/>
            <ac:spMk id="5" creationId="{D7353B9F-E5B6-7A3B-2DFF-99163CE64648}"/>
          </ac:spMkLst>
        </pc:spChg>
      </pc:sldChg>
      <pc:sldMasterChg chg="modSp mod modSldLayout">
        <pc:chgData name="FISCHER Armin" userId="c67f3e5b-be9f-4b38-9198-5811d350eee0" providerId="ADAL" clId="{948888CA-806B-4685-9EE5-151963BB09A3}" dt="2022-10-04T07:13:37.589" v="66"/>
        <pc:sldMasterMkLst>
          <pc:docMk/>
          <pc:sldMasterMk cId="2453047994" sldId="2147483660"/>
        </pc:sldMasterMkLst>
        <pc:spChg chg="mod">
          <ac:chgData name="FISCHER Armin" userId="c67f3e5b-be9f-4b38-9198-5811d350eee0" providerId="ADAL" clId="{948888CA-806B-4685-9EE5-151963BB09A3}" dt="2022-10-04T07:12:54.854" v="59" actId="20577"/>
          <ac:spMkLst>
            <pc:docMk/>
            <pc:sldMasterMk cId="2453047994" sldId="2147483660"/>
            <ac:spMk id="1028" creationId="{00000000-0000-0000-0000-000000000000}"/>
          </ac:spMkLst>
        </pc:spChg>
        <pc:spChg chg="mod">
          <ac:chgData name="FISCHER Armin" userId="c67f3e5b-be9f-4b38-9198-5811d350eee0" providerId="ADAL" clId="{948888CA-806B-4685-9EE5-151963BB09A3}" dt="2022-10-04T07:12:38.383" v="46" actId="20577"/>
          <ac:spMkLst>
            <pc:docMk/>
            <pc:sldMasterMk cId="2453047994" sldId="2147483660"/>
            <ac:spMk id="1035" creationId="{00000000-0000-0000-0000-000000000000}"/>
          </ac:spMkLst>
        </pc:spChg>
        <pc:picChg chg="mod">
          <ac:chgData name="FISCHER Armin" userId="c67f3e5b-be9f-4b38-9198-5811d350eee0" providerId="ADAL" clId="{948888CA-806B-4685-9EE5-151963BB09A3}" dt="2022-10-04T07:12:21.846" v="24" actId="1038"/>
          <ac:picMkLst>
            <pc:docMk/>
            <pc:sldMasterMk cId="2453047994" sldId="2147483660"/>
            <ac:picMk id="192515" creationId="{00000000-0000-0000-0000-000000000000}"/>
          </ac:picMkLst>
        </pc:picChg>
        <pc:sldLayoutChg chg="modSp mod">
          <pc:chgData name="FISCHER Armin" userId="c67f3e5b-be9f-4b38-9198-5811d350eee0" providerId="ADAL" clId="{948888CA-806B-4685-9EE5-151963BB09A3}" dt="2022-10-04T07:13:26.941" v="60"/>
          <pc:sldLayoutMkLst>
            <pc:docMk/>
            <pc:sldMasterMk cId="2453047994" sldId="2147483660"/>
            <pc:sldLayoutMk cId="3438160229" sldId="2147483661"/>
          </pc:sldLayoutMkLst>
          <pc:spChg chg="mod">
            <ac:chgData name="FISCHER Armin" userId="c67f3e5b-be9f-4b38-9198-5811d350eee0" providerId="ADAL" clId="{948888CA-806B-4685-9EE5-151963BB09A3}" dt="2022-10-04T07:13:26.941" v="60"/>
            <ac:spMkLst>
              <pc:docMk/>
              <pc:sldMasterMk cId="2453047994" sldId="2147483660"/>
              <pc:sldLayoutMk cId="3438160229" sldId="2147483661"/>
              <ac:spMk id="4" creationId="{00000000-0000-0000-0000-000000000000}"/>
            </ac:spMkLst>
          </pc:spChg>
        </pc:sldLayoutChg>
        <pc:sldLayoutChg chg="modSp mod">
          <pc:chgData name="FISCHER Armin" userId="c67f3e5b-be9f-4b38-9198-5811d350eee0" providerId="ADAL" clId="{948888CA-806B-4685-9EE5-151963BB09A3}" dt="2022-10-04T07:13:30.357" v="61"/>
          <pc:sldLayoutMkLst>
            <pc:docMk/>
            <pc:sldMasterMk cId="2453047994" sldId="2147483660"/>
            <pc:sldLayoutMk cId="2885002884" sldId="2147483662"/>
          </pc:sldLayoutMkLst>
          <pc:spChg chg="mod">
            <ac:chgData name="FISCHER Armin" userId="c67f3e5b-be9f-4b38-9198-5811d350eee0" providerId="ADAL" clId="{948888CA-806B-4685-9EE5-151963BB09A3}" dt="2022-10-04T07:13:30.357" v="61"/>
            <ac:spMkLst>
              <pc:docMk/>
              <pc:sldMasterMk cId="2453047994" sldId="2147483660"/>
              <pc:sldLayoutMk cId="2885002884" sldId="2147483662"/>
              <ac:spMk id="4" creationId="{00000000-0000-0000-0000-000000000000}"/>
            </ac:spMkLst>
          </pc:spChg>
        </pc:sldLayoutChg>
        <pc:sldLayoutChg chg="modSp mod">
          <pc:chgData name="FISCHER Armin" userId="c67f3e5b-be9f-4b38-9198-5811d350eee0" providerId="ADAL" clId="{948888CA-806B-4685-9EE5-151963BB09A3}" dt="2022-10-04T07:13:37.589" v="66"/>
          <pc:sldLayoutMkLst>
            <pc:docMk/>
            <pc:sldMasterMk cId="2453047994" sldId="2147483660"/>
            <pc:sldLayoutMk cId="1625418850" sldId="2147483663"/>
          </pc:sldLayoutMkLst>
          <pc:spChg chg="mod">
            <ac:chgData name="FISCHER Armin" userId="c67f3e5b-be9f-4b38-9198-5811d350eee0" providerId="ADAL" clId="{948888CA-806B-4685-9EE5-151963BB09A3}" dt="2022-10-04T07:13:37.589" v="66"/>
            <ac:spMkLst>
              <pc:docMk/>
              <pc:sldMasterMk cId="2453047994" sldId="2147483660"/>
              <pc:sldLayoutMk cId="1625418850" sldId="2147483663"/>
              <ac:spMk id="4" creationId="{00000000-0000-0000-0000-000000000000}"/>
            </ac:spMkLst>
          </pc:spChg>
        </pc:sldLayoutChg>
      </pc:sldMasterChg>
    </pc:docChg>
  </pc:docChgLst>
  <pc:docChgLst>
    <pc:chgData name="FISCHER Armin" userId="S::fia@htlwrn.ac.at::c67f3e5b-be9f-4b38-9198-5811d350eee0" providerId="AD" clId="Web-{65354799-70D5-A745-0FCA-B210CA5CD4EE}"/>
    <pc:docChg chg="addSld delSld modSld">
      <pc:chgData name="FISCHER Armin" userId="S::fia@htlwrn.ac.at::c67f3e5b-be9f-4b38-9198-5811d350eee0" providerId="AD" clId="Web-{65354799-70D5-A745-0FCA-B210CA5CD4EE}" dt="2022-10-04T13:25:15.070" v="249"/>
      <pc:docMkLst>
        <pc:docMk/>
      </pc:docMkLst>
      <pc:sldChg chg="del">
        <pc:chgData name="FISCHER Armin" userId="S::fia@htlwrn.ac.at::c67f3e5b-be9f-4b38-9198-5811d350eee0" providerId="AD" clId="Web-{65354799-70D5-A745-0FCA-B210CA5CD4EE}" dt="2022-10-04T12:53:44.771" v="132"/>
        <pc:sldMkLst>
          <pc:docMk/>
          <pc:sldMk cId="3141496223" sldId="267"/>
        </pc:sldMkLst>
      </pc:sldChg>
      <pc:sldChg chg="del">
        <pc:chgData name="FISCHER Armin" userId="S::fia@htlwrn.ac.at::c67f3e5b-be9f-4b38-9198-5811d350eee0" providerId="AD" clId="Web-{65354799-70D5-A745-0FCA-B210CA5CD4EE}" dt="2022-10-04T12:53:44.771" v="131"/>
        <pc:sldMkLst>
          <pc:docMk/>
          <pc:sldMk cId="2869000186" sldId="268"/>
        </pc:sldMkLst>
      </pc:sldChg>
      <pc:sldChg chg="del">
        <pc:chgData name="FISCHER Armin" userId="S::fia@htlwrn.ac.at::c67f3e5b-be9f-4b38-9198-5811d350eee0" providerId="AD" clId="Web-{65354799-70D5-A745-0FCA-B210CA5CD4EE}" dt="2022-10-04T13:09:54.077" v="190"/>
        <pc:sldMkLst>
          <pc:docMk/>
          <pc:sldMk cId="1499250679" sldId="269"/>
        </pc:sldMkLst>
      </pc:sldChg>
      <pc:sldChg chg="del">
        <pc:chgData name="FISCHER Armin" userId="S::fia@htlwrn.ac.at::c67f3e5b-be9f-4b38-9198-5811d350eee0" providerId="AD" clId="Web-{65354799-70D5-A745-0FCA-B210CA5CD4EE}" dt="2022-10-04T13:10:38.375" v="193"/>
        <pc:sldMkLst>
          <pc:docMk/>
          <pc:sldMk cId="4217644290" sldId="270"/>
        </pc:sldMkLst>
      </pc:sldChg>
      <pc:sldChg chg="del">
        <pc:chgData name="FISCHER Armin" userId="S::fia@htlwrn.ac.at::c67f3e5b-be9f-4b38-9198-5811d350eee0" providerId="AD" clId="Web-{65354799-70D5-A745-0FCA-B210CA5CD4EE}" dt="2022-10-04T13:09:55.921" v="191"/>
        <pc:sldMkLst>
          <pc:docMk/>
          <pc:sldMk cId="4064083844" sldId="271"/>
        </pc:sldMkLst>
      </pc:sldChg>
      <pc:sldChg chg="del">
        <pc:chgData name="FISCHER Armin" userId="S::fia@htlwrn.ac.at::c67f3e5b-be9f-4b38-9198-5811d350eee0" providerId="AD" clId="Web-{65354799-70D5-A745-0FCA-B210CA5CD4EE}" dt="2022-10-04T13:09:57.671" v="192"/>
        <pc:sldMkLst>
          <pc:docMk/>
          <pc:sldMk cId="1746723890" sldId="272"/>
        </pc:sldMkLst>
      </pc:sldChg>
      <pc:sldChg chg="delSp modSp del">
        <pc:chgData name="FISCHER Armin" userId="S::fia@htlwrn.ac.at::c67f3e5b-be9f-4b38-9198-5811d350eee0" providerId="AD" clId="Web-{65354799-70D5-A745-0FCA-B210CA5CD4EE}" dt="2022-10-04T13:25:15.070" v="249"/>
        <pc:sldMkLst>
          <pc:docMk/>
          <pc:sldMk cId="2718458399" sldId="273"/>
        </pc:sldMkLst>
        <pc:spChg chg="mod">
          <ac:chgData name="FISCHER Armin" userId="S::fia@htlwrn.ac.at::c67f3e5b-be9f-4b38-9198-5811d350eee0" providerId="AD" clId="Web-{65354799-70D5-A745-0FCA-B210CA5CD4EE}" dt="2022-10-04T13:11:46.611" v="215" actId="20577"/>
          <ac:spMkLst>
            <pc:docMk/>
            <pc:sldMk cId="2718458399" sldId="273"/>
            <ac:spMk id="5" creationId="{4103DF14-E4ED-4299-A462-171A72B1F249}"/>
          </ac:spMkLst>
        </pc:spChg>
        <pc:spChg chg="del mod">
          <ac:chgData name="FISCHER Armin" userId="S::fia@htlwrn.ac.at::c67f3e5b-be9f-4b38-9198-5811d350eee0" providerId="AD" clId="Web-{65354799-70D5-A745-0FCA-B210CA5CD4EE}" dt="2022-10-04T13:11:50.096" v="217"/>
          <ac:spMkLst>
            <pc:docMk/>
            <pc:sldMk cId="2718458399" sldId="273"/>
            <ac:spMk id="6" creationId="{294199D7-FCEB-4751-9579-20276E42F756}"/>
          </ac:spMkLst>
        </pc:spChg>
        <pc:spChg chg="mod">
          <ac:chgData name="FISCHER Armin" userId="S::fia@htlwrn.ac.at::c67f3e5b-be9f-4b38-9198-5811d350eee0" providerId="AD" clId="Web-{65354799-70D5-A745-0FCA-B210CA5CD4EE}" dt="2022-10-04T13:12:21.159" v="233" actId="20577"/>
          <ac:spMkLst>
            <pc:docMk/>
            <pc:sldMk cId="2718458399" sldId="273"/>
            <ac:spMk id="8" creationId="{856DFABC-75FD-47FD-88BC-A85DCEB6A6D4}"/>
          </ac:spMkLst>
        </pc:spChg>
        <pc:cxnChg chg="mod">
          <ac:chgData name="FISCHER Armin" userId="S::fia@htlwrn.ac.at::c67f3e5b-be9f-4b38-9198-5811d350eee0" providerId="AD" clId="Web-{65354799-70D5-A745-0FCA-B210CA5CD4EE}" dt="2022-10-04T13:12:24.285" v="234" actId="14100"/>
          <ac:cxnSpMkLst>
            <pc:docMk/>
            <pc:sldMk cId="2718458399" sldId="273"/>
            <ac:cxnSpMk id="9" creationId="{0B453525-4363-4B84-A146-B7FC97FFB8D7}"/>
          </ac:cxnSpMkLst>
        </pc:cxnChg>
      </pc:sldChg>
      <pc:sldChg chg="modSp new">
        <pc:chgData name="FISCHER Armin" userId="S::fia@htlwrn.ac.at::c67f3e5b-be9f-4b38-9198-5811d350eee0" providerId="AD" clId="Web-{65354799-70D5-A745-0FCA-B210CA5CD4EE}" dt="2022-10-04T13:13:02.410" v="237" actId="1076"/>
        <pc:sldMkLst>
          <pc:docMk/>
          <pc:sldMk cId="2351811917" sldId="301"/>
        </pc:sldMkLst>
        <pc:spChg chg="mod">
          <ac:chgData name="FISCHER Armin" userId="S::fia@htlwrn.ac.at::c67f3e5b-be9f-4b38-9198-5811d350eee0" providerId="AD" clId="Web-{65354799-70D5-A745-0FCA-B210CA5CD4EE}" dt="2022-10-04T13:13:02.410" v="237" actId="1076"/>
          <ac:spMkLst>
            <pc:docMk/>
            <pc:sldMk cId="2351811917" sldId="301"/>
            <ac:spMk id="2" creationId="{79DF9CDE-D05D-174C-B1D9-0D0A7BA86DBF}"/>
          </ac:spMkLst>
        </pc:spChg>
        <pc:spChg chg="mod">
          <ac:chgData name="FISCHER Armin" userId="S::fia@htlwrn.ac.at::c67f3e5b-be9f-4b38-9198-5811d350eee0" providerId="AD" clId="Web-{65354799-70D5-A745-0FCA-B210CA5CD4EE}" dt="2022-10-04T12:47:56.934" v="25" actId="20577"/>
          <ac:spMkLst>
            <pc:docMk/>
            <pc:sldMk cId="2351811917" sldId="301"/>
            <ac:spMk id="5" creationId="{D94A2412-5F98-2B45-7ACF-7A61B2ED39CB}"/>
          </ac:spMkLst>
        </pc:spChg>
      </pc:sldChg>
      <pc:sldChg chg="addSp delSp modSp new">
        <pc:chgData name="FISCHER Armin" userId="S::fia@htlwrn.ac.at::c67f3e5b-be9f-4b38-9198-5811d350eee0" providerId="AD" clId="Web-{65354799-70D5-A745-0FCA-B210CA5CD4EE}" dt="2022-10-04T13:12:46.144" v="235"/>
        <pc:sldMkLst>
          <pc:docMk/>
          <pc:sldMk cId="1463641665" sldId="302"/>
        </pc:sldMkLst>
        <pc:spChg chg="del mod">
          <ac:chgData name="FISCHER Armin" userId="S::fia@htlwrn.ac.at::c67f3e5b-be9f-4b38-9198-5811d350eee0" providerId="AD" clId="Web-{65354799-70D5-A745-0FCA-B210CA5CD4EE}" dt="2022-10-04T13:09:45.140" v="187"/>
          <ac:spMkLst>
            <pc:docMk/>
            <pc:sldMk cId="1463641665" sldId="302"/>
            <ac:spMk id="2" creationId="{00523757-A176-C47A-919B-F9283D5ECC05}"/>
          </ac:spMkLst>
        </pc:spChg>
        <pc:spChg chg="mod">
          <ac:chgData name="FISCHER Armin" userId="S::fia@htlwrn.ac.at::c67f3e5b-be9f-4b38-9198-5811d350eee0" providerId="AD" clId="Web-{65354799-70D5-A745-0FCA-B210CA5CD4EE}" dt="2022-10-04T13:11:33.596" v="209" actId="20577"/>
          <ac:spMkLst>
            <pc:docMk/>
            <pc:sldMk cId="1463641665" sldId="302"/>
            <ac:spMk id="5" creationId="{57080952-2CE5-F344-571A-2117E0A84F10}"/>
          </ac:spMkLst>
        </pc:spChg>
        <pc:spChg chg="add del mod">
          <ac:chgData name="FISCHER Armin" userId="S::fia@htlwrn.ac.at::c67f3e5b-be9f-4b38-9198-5811d350eee0" providerId="AD" clId="Web-{65354799-70D5-A745-0FCA-B210CA5CD4EE}" dt="2022-10-04T13:12:46.144" v="235"/>
          <ac:spMkLst>
            <pc:docMk/>
            <pc:sldMk cId="1463641665" sldId="302"/>
            <ac:spMk id="8" creationId="{BCAF2BD3-E559-C1C1-BA7E-B16CD873C52B}"/>
          </ac:spMkLst>
        </pc:spChg>
        <pc:picChg chg="add mod">
          <ac:chgData name="FISCHER Armin" userId="S::fia@htlwrn.ac.at::c67f3e5b-be9f-4b38-9198-5811d350eee0" providerId="AD" clId="Web-{65354799-70D5-A745-0FCA-B210CA5CD4EE}" dt="2022-10-04T13:09:51.921" v="189" actId="1076"/>
          <ac:picMkLst>
            <pc:docMk/>
            <pc:sldMk cId="1463641665" sldId="302"/>
            <ac:picMk id="10" creationId="{58CCD8B6-2EF7-310E-DDA7-40D49BC7B907}"/>
          </ac:picMkLst>
        </pc:picChg>
      </pc:sldChg>
      <pc:sldChg chg="addSp delSp modSp new del">
        <pc:chgData name="FISCHER Armin" userId="S::fia@htlwrn.ac.at::c67f3e5b-be9f-4b38-9198-5811d350eee0" providerId="AD" clId="Web-{65354799-70D5-A745-0FCA-B210CA5CD4EE}" dt="2022-10-04T13:25:13.820" v="248"/>
        <pc:sldMkLst>
          <pc:docMk/>
          <pc:sldMk cId="1165724106" sldId="303"/>
        </pc:sldMkLst>
        <pc:spChg chg="del">
          <ac:chgData name="FISCHER Armin" userId="S::fia@htlwrn.ac.at::c67f3e5b-be9f-4b38-9198-5811d350eee0" providerId="AD" clId="Web-{65354799-70D5-A745-0FCA-B210CA5CD4EE}" dt="2022-10-04T13:13:39.833" v="243"/>
          <ac:spMkLst>
            <pc:docMk/>
            <pc:sldMk cId="1165724106" sldId="303"/>
            <ac:spMk id="2" creationId="{3DF3F8E0-443F-AAC5-1C9A-3EC5B6AEB07C}"/>
          </ac:spMkLst>
        </pc:spChg>
        <pc:spChg chg="mod">
          <ac:chgData name="FISCHER Armin" userId="S::fia@htlwrn.ac.at::c67f3e5b-be9f-4b38-9198-5811d350eee0" providerId="AD" clId="Web-{65354799-70D5-A745-0FCA-B210CA5CD4EE}" dt="2022-10-04T13:13:37.646" v="242" actId="20577"/>
          <ac:spMkLst>
            <pc:docMk/>
            <pc:sldMk cId="1165724106" sldId="303"/>
            <ac:spMk id="5" creationId="{11C6FDAE-C3BA-A351-45CE-C6570E3A9972}"/>
          </ac:spMkLst>
        </pc:spChg>
        <pc:spChg chg="add mod">
          <ac:chgData name="FISCHER Armin" userId="S::fia@htlwrn.ac.at::c67f3e5b-be9f-4b38-9198-5811d350eee0" providerId="AD" clId="Web-{65354799-70D5-A745-0FCA-B210CA5CD4EE}" dt="2022-10-04T13:13:40.989" v="244"/>
          <ac:spMkLst>
            <pc:docMk/>
            <pc:sldMk cId="1165724106" sldId="303"/>
            <ac:spMk id="8" creationId="{24CAFF8F-D340-6B0C-6F10-03D3FE2A9EE1}"/>
          </ac:spMkLst>
        </pc:spChg>
      </pc:sldChg>
      <pc:sldChg chg="addSp add replId">
        <pc:chgData name="FISCHER Armin" userId="S::fia@htlwrn.ac.at::c67f3e5b-be9f-4b38-9198-5811d350eee0" providerId="AD" clId="Web-{65354799-70D5-A745-0FCA-B210CA5CD4EE}" dt="2022-10-04T13:25:07.694" v="247"/>
        <pc:sldMkLst>
          <pc:docMk/>
          <pc:sldMk cId="985396227" sldId="304"/>
        </pc:sldMkLst>
        <pc:picChg chg="add">
          <ac:chgData name="FISCHER Armin" userId="S::fia@htlwrn.ac.at::c67f3e5b-be9f-4b38-9198-5811d350eee0" providerId="AD" clId="Web-{65354799-70D5-A745-0FCA-B210CA5CD4EE}" dt="2022-10-04T13:25:07.679" v="246"/>
          <ac:picMkLst>
            <pc:docMk/>
            <pc:sldMk cId="985396227" sldId="304"/>
            <ac:picMk id="7" creationId="{53C5CB47-9920-C737-5479-21E6800D6C29}"/>
          </ac:picMkLst>
        </pc:picChg>
        <pc:cxnChg chg="add">
          <ac:chgData name="FISCHER Armin" userId="S::fia@htlwrn.ac.at::c67f3e5b-be9f-4b38-9198-5811d350eee0" providerId="AD" clId="Web-{65354799-70D5-A745-0FCA-B210CA5CD4EE}" dt="2022-10-04T13:25:07.694" v="247"/>
          <ac:cxnSpMkLst>
            <pc:docMk/>
            <pc:sldMk cId="985396227" sldId="304"/>
            <ac:cxnSpMk id="10" creationId="{2C0F2551-D2CD-9B10-3D6D-0B4E84BD782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FC57D-630B-4AD6-A3A5-FF138AD77CF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16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196975"/>
            <a:ext cx="53848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196975"/>
            <a:ext cx="53848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D4C20C-E9BE-401E-9EC6-3BF6757B6C2A}" type="slidenum">
              <a:rPr lang="de-AT"/>
              <a:pPr/>
              <a:t>‹Nr.›</a:t>
            </a:fld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2018/19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977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68338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609600" y="1196975"/>
            <a:ext cx="5384800" cy="489585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6197600" y="1196976"/>
            <a:ext cx="5384800" cy="23717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6197600" y="3721101"/>
            <a:ext cx="5384800" cy="23717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F7561F4-CC62-4675-8B18-F5E8510CF121}" type="slidenum">
              <a:rPr lang="de-AT"/>
              <a:pPr/>
              <a:t>‹Nr.›</a:t>
            </a:fld>
            <a:endParaRPr lang="de-AT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2018/19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830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>
            <a:lvl1pPr>
              <a:defRPr sz="1800" baseline="0"/>
            </a:lvl1pPr>
            <a:lvl2pPr>
              <a:defRPr sz="1600" baseline="0"/>
            </a:lvl2pPr>
            <a:lvl3pPr>
              <a:defRPr sz="1400" baseline="0"/>
            </a:lvl3pPr>
            <a:lvl4pPr>
              <a:defRPr sz="1200" i="1"/>
            </a:lvl4pPr>
            <a:lvl5pPr>
              <a:defRPr sz="12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E3867-0551-4375-9173-264EFCDC40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571042" cy="369332"/>
          </a:xfrm>
          <a:solidFill>
            <a:srgbClr val="EB2E0F">
              <a:alpha val="92000"/>
            </a:srgbClr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marL="0" indent="0">
              <a:buNone/>
              <a:defRPr lang="de-DE" sz="1800" kern="1200" dirty="0" smtClean="0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7968" y="913144"/>
            <a:ext cx="5641843" cy="64807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8500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278053"/>
            <a:ext cx="10972800" cy="4848111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200" baseline="0"/>
            </a:lvl3pPr>
            <a:lvl4pPr>
              <a:defRPr sz="1100" i="1"/>
            </a:lvl4pPr>
            <a:lvl5pPr>
              <a:defRPr sz="11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E3867-0551-4375-9173-264EFCDC40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609601" y="908720"/>
            <a:ext cx="3571042" cy="369332"/>
          </a:xfrm>
          <a:solidFill>
            <a:srgbClr val="EB2E0F">
              <a:alpha val="92000"/>
            </a:srgbClr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marL="0" indent="0">
              <a:buNone/>
              <a:defRPr lang="de-DE" sz="1800" kern="1200" dirty="0" smtClean="0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Textmasterformat bearbeiten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07968" y="913144"/>
            <a:ext cx="5641843" cy="64807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25418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>
            <a:lvl1pPr>
              <a:defRPr sz="1800" baseline="0"/>
            </a:lvl1pPr>
            <a:lvl2pPr>
              <a:defRPr sz="1600" baseline="0"/>
            </a:lvl2pPr>
            <a:lvl3pPr>
              <a:defRPr sz="1400" baseline="0"/>
            </a:lvl3pPr>
            <a:lvl4pPr>
              <a:defRPr sz="1200" i="1"/>
            </a:lvl4pPr>
            <a:lvl5pPr>
              <a:defRPr sz="12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2018/19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E3867-0551-4375-9173-264EFCDC40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35627" y="861666"/>
            <a:ext cx="7899400" cy="263078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465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A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400" i="1" baseline="0"/>
            </a:lvl2pPr>
            <a:lvl3pPr marL="914400" indent="0">
              <a:buNone/>
              <a:defRPr sz="1200" baseline="0"/>
            </a:lvl3pPr>
            <a:lvl4pPr marL="1371600" indent="0">
              <a:buNone/>
              <a:defRPr sz="1200" i="1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2018/19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E3867-0551-4375-9173-264EFCDC40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35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2018/19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5D5C4C-6222-4F04-BD9F-C3AE4FA460B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8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D00442-678A-4C61-AA47-48F936157939}" type="slidenum">
              <a:rPr lang="de-AT"/>
              <a:pPr/>
              <a:t>‹Nr.›</a:t>
            </a:fld>
            <a:endParaRPr lang="de-AT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2018/19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2130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548681"/>
            <a:ext cx="10972800" cy="5544145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D00442-678A-4C61-AA47-48F936157939}" type="slidenum">
              <a:rPr lang="de-AT"/>
              <a:pPr/>
              <a:t>‹Nr.›</a:t>
            </a:fld>
            <a:endParaRPr lang="de-AT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2018/19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91879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68338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609600" y="1196975"/>
            <a:ext cx="5384800" cy="489585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196975"/>
            <a:ext cx="5384800" cy="489585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037F076-9148-4641-80C7-F269727CA578}" type="slidenum">
              <a:rPr lang="de-AT"/>
              <a:pPr/>
              <a:t>‹Nr.›</a:t>
            </a:fld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2018/19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93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52737"/>
            <a:ext cx="10972800" cy="507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C822821-80B7-4A6F-B941-1B7AA76291F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670457" y="208306"/>
            <a:ext cx="2624929" cy="639763"/>
          </a:xfrm>
          <a:prstGeom prst="rec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e-DE" sz="180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295386" y="208304"/>
            <a:ext cx="5872956" cy="639763"/>
          </a:xfrm>
          <a:prstGeom prst="rec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de-DE" sz="1600" b="1" dirty="0" err="1">
                <a:cs typeface="Arial" charset="0"/>
              </a:rPr>
              <a:t>HTBLuVA</a:t>
            </a:r>
            <a:r>
              <a:rPr lang="de-DE" sz="1600" b="1" dirty="0">
                <a:cs typeface="Arial" charset="0"/>
              </a:rPr>
              <a:t> Wiener Neustadt</a:t>
            </a:r>
          </a:p>
          <a:p>
            <a:pPr algn="ctr">
              <a:defRPr/>
            </a:pPr>
            <a:r>
              <a:rPr lang="de-DE" sz="1200" b="1" dirty="0">
                <a:cs typeface="Arial" charset="0"/>
              </a:rPr>
              <a:t>Martin Schubert und Armin Fischer</a:t>
            </a: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9168000" y="208305"/>
            <a:ext cx="2463800" cy="639763"/>
          </a:xfrm>
          <a:prstGeom prst="rect">
            <a:avLst/>
          </a:prstGeom>
          <a:solidFill>
            <a:srgbClr val="EB2E0F">
              <a:alpha val="92000"/>
            </a:srgbClr>
          </a:solidFill>
          <a:ln w="12700">
            <a:solidFill>
              <a:srgbClr val="808080"/>
            </a:solidFill>
            <a:miter lim="800000"/>
            <a:headEnd/>
            <a:tailEnd/>
          </a:ln>
        </p:spPr>
        <p:txBody>
          <a:bodyPr lIns="0" tIns="36000" rIns="0" bIns="0"/>
          <a:lstStyle/>
          <a:p>
            <a:pPr marL="342900" indent="-342900" algn="ctr">
              <a:lnSpc>
                <a:spcPct val="150000"/>
              </a:lnSpc>
              <a:defRPr/>
            </a:pPr>
            <a:r>
              <a:rPr lang="de-DE" sz="1000" baseline="0" dirty="0">
                <a:solidFill>
                  <a:schemeClr val="accent1">
                    <a:lumMod val="40000"/>
                    <a:lumOff val="60000"/>
                  </a:schemeClr>
                </a:solidFill>
                <a:cs typeface="Arial" charset="0"/>
              </a:rPr>
              <a:t>IOT Schulung Teil 2</a:t>
            </a:r>
          </a:p>
          <a:p>
            <a:pPr marL="342900" indent="-342900" algn="ctr">
              <a:defRPr/>
            </a:pPr>
            <a:r>
              <a:rPr lang="de-DE" sz="1000" dirty="0">
                <a:solidFill>
                  <a:schemeClr val="bg1"/>
                </a:solidFill>
                <a:cs typeface="Arial" charset="0"/>
              </a:rPr>
              <a:t>Arduino - </a:t>
            </a:r>
            <a:r>
              <a:rPr lang="de-DE" sz="1000" dirty="0" err="1">
                <a:solidFill>
                  <a:schemeClr val="bg1"/>
                </a:solidFill>
                <a:cs typeface="Arial" charset="0"/>
              </a:rPr>
              <a:t>Thingworx</a:t>
            </a:r>
            <a:endParaRPr lang="de-DE" sz="10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192515" name="Picture 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30" y="263072"/>
            <a:ext cx="185754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04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orp84/DigiPro_IOT_Arduino_Schulu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howtomechatronics.com/tutorials/arduino/ultrasonic-sensor-hc-sr04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owtomechatronics.com/tutorials/arduino/ultrasonic-sensor-hc-sr04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owtomechatronics.com/tutorials/arduino/ultrasonic-sensor-hc-sr04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owtomechatronics.com/tutorials/arduino/ultrasonic-sensor-hc-sr04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e.wikipedia.org/wiki/HTTP-Statusco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tore.arduino.cc/mkr-wifi-10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ensorkit.joy-it.net/de/sensors/ky-02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150F5-834A-9162-2A6D-5750BA219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IOT Schulung</a:t>
            </a:r>
            <a:br>
              <a:rPr lang="de-AT" dirty="0"/>
            </a:br>
            <a:r>
              <a:rPr lang="de-AT" dirty="0"/>
              <a:t>Arduino</a:t>
            </a:r>
            <a:br>
              <a:rPr lang="de-AT" dirty="0"/>
            </a:br>
            <a:r>
              <a:rPr lang="de-AT" dirty="0"/>
              <a:t>2. Teil</a:t>
            </a:r>
            <a:br>
              <a:rPr lang="de-AT" dirty="0"/>
            </a:b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5136CE-565D-AD4A-FFD2-6EE79842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8A5040-8F80-223B-049D-7D066081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FC57D-630B-4AD6-A3A5-FF138AD77CFB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664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9DF9CDE-D05D-174C-B1D9-0D0A7BA86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Erforderliche Dateien unter </a:t>
            </a:r>
            <a:r>
              <a:rPr lang="de-DE" u="sng" dirty="0">
                <a:ea typeface="+mn-lt"/>
                <a:cs typeface="+mn-lt"/>
                <a:hlinkClick r:id="rId2"/>
              </a:rPr>
              <a:t>https://github.com/Snorp84/DigiPro_IOT_Arduino_Schulung</a:t>
            </a:r>
            <a:r>
              <a:rPr lang="de-DE" u="sng" dirty="0">
                <a:ea typeface="+mn-lt"/>
                <a:cs typeface="+mn-lt"/>
              </a:rPr>
              <a:t> </a:t>
            </a:r>
            <a:endParaRPr lang="de-DE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dirty="0" err="1">
                <a:ea typeface="+mn-lt"/>
                <a:cs typeface="+mn-lt"/>
              </a:rPr>
              <a:t>Kurzlink</a:t>
            </a:r>
            <a:r>
              <a:rPr lang="de-DE" dirty="0">
                <a:ea typeface="+mn-lt"/>
                <a:cs typeface="+mn-lt"/>
              </a:rPr>
              <a:t>: shorturl.at/</a:t>
            </a:r>
            <a:r>
              <a:rPr lang="de-DE" dirty="0" err="1">
                <a:ea typeface="+mn-lt"/>
                <a:cs typeface="+mn-lt"/>
              </a:rPr>
              <a:t>ijlNZ</a:t>
            </a: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endParaRPr lang="de-DE" dirty="0">
              <a:cs typeface="Arial"/>
            </a:endParaRPr>
          </a:p>
          <a:p>
            <a:pPr>
              <a:buFont typeface="Arial"/>
              <a:buChar char="•"/>
            </a:pPr>
            <a:r>
              <a:rPr lang="de-DE" dirty="0">
                <a:cs typeface="Arial"/>
              </a:rPr>
              <a:t>Download unter Code --&gt; Download </a:t>
            </a:r>
            <a:r>
              <a:rPr lang="de-DE" dirty="0" err="1">
                <a:cs typeface="Arial"/>
              </a:rPr>
              <a:t>zip</a:t>
            </a:r>
          </a:p>
          <a:p>
            <a:pPr>
              <a:buFont typeface="Arial"/>
              <a:buChar char="•"/>
            </a:pPr>
            <a:endParaRPr lang="de-DE" dirty="0">
              <a:cs typeface="Arial"/>
            </a:endParaRPr>
          </a:p>
          <a:p>
            <a:pPr>
              <a:buFont typeface="Arial"/>
              <a:buChar char="•"/>
            </a:pPr>
            <a:r>
              <a:rPr lang="de-DE" dirty="0">
                <a:cs typeface="Arial"/>
              </a:rPr>
              <a:t>Das </a:t>
            </a:r>
            <a:r>
              <a:rPr lang="de-DE" dirty="0" err="1">
                <a:cs typeface="Arial"/>
              </a:rPr>
              <a:t>zip</a:t>
            </a:r>
            <a:r>
              <a:rPr lang="de-DE" dirty="0">
                <a:cs typeface="Arial"/>
              </a:rPr>
              <a:t> enthält alle benötigten Unterlagen/Programme/Software für die Schulung</a:t>
            </a:r>
          </a:p>
          <a:p>
            <a:pPr>
              <a:buFont typeface="Arial"/>
              <a:buChar char="•"/>
            </a:pPr>
            <a:endParaRPr lang="de-DE" dirty="0">
              <a:cs typeface="Arial"/>
            </a:endParaRPr>
          </a:p>
          <a:p>
            <a:pPr>
              <a:buFont typeface="Arial"/>
              <a:buChar char="•"/>
            </a:pPr>
            <a:r>
              <a:rPr lang="de-DE" dirty="0">
                <a:cs typeface="Arial"/>
              </a:rPr>
              <a:t>Der Ordner </a:t>
            </a:r>
            <a:r>
              <a:rPr lang="de-DE" dirty="0" err="1">
                <a:cs typeface="Arial"/>
              </a:rPr>
              <a:t>libraries</a:t>
            </a:r>
            <a:r>
              <a:rPr lang="de-DE" dirty="0">
                <a:cs typeface="Arial"/>
              </a:rPr>
              <a:t> muss in den Arduino </a:t>
            </a:r>
            <a:r>
              <a:rPr lang="de-DE" dirty="0" err="1">
                <a:cs typeface="Arial"/>
              </a:rPr>
              <a:t>Libraryordner</a:t>
            </a:r>
            <a:r>
              <a:rPr lang="de-DE" dirty="0">
                <a:cs typeface="Arial"/>
              </a:rPr>
              <a:t> eingebunden werden (Standardordner ist Dokumente/Arduino/</a:t>
            </a:r>
            <a:r>
              <a:rPr lang="de-DE" dirty="0" err="1">
                <a:cs typeface="Arial"/>
              </a:rPr>
              <a:t>libraries</a:t>
            </a:r>
            <a:r>
              <a:rPr lang="de-DE" dirty="0">
                <a:cs typeface="Arial"/>
              </a:rPr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EBEE69-89FE-C59D-9438-BFDC227D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712C7E-6750-9398-D3EA-1CA24817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/>
              <a:pPr>
                <a:defRPr/>
              </a:pPr>
              <a:t>10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A2412-5F98-2B45-7ACF-7A61B2ED3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214756" cy="369332"/>
          </a:xfrm>
        </p:spPr>
        <p:txBody>
          <a:bodyPr/>
          <a:lstStyle/>
          <a:p>
            <a:r>
              <a:rPr lang="de-DE">
                <a:latin typeface="Verdana"/>
                <a:ea typeface="Verdana"/>
              </a:rPr>
              <a:t>Software</a:t>
            </a:r>
            <a:endParaRPr lang="de-DE">
              <a:ea typeface="Verdana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C07B7D5-10BF-9D1B-CFCF-6DE3A894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81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8B4C95-53EF-C10F-A268-89B5C7C0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5F89A1-38E4-2E7A-6256-71A9FFFD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/>
              <a:pPr>
                <a:defRPr/>
              </a:pPr>
              <a:t>11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7080952-2CE5-F344-571A-2117E0A84F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4819140" cy="369332"/>
          </a:xfrm>
        </p:spPr>
        <p:txBody>
          <a:bodyPr/>
          <a:lstStyle/>
          <a:p>
            <a:r>
              <a:rPr lang="de-DE">
                <a:latin typeface="Verdana"/>
                <a:ea typeface="Verdana"/>
              </a:rPr>
              <a:t>Software - Wiederholung Seminar Teil 1</a:t>
            </a:r>
            <a:endParaRPr lang="de-DE">
              <a:ea typeface="Verdana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FB4832E-6CE4-E0B0-8231-79E489D8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CCD8B6-2EF7-310E-DDA7-40D49BC7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9" y="1504033"/>
            <a:ext cx="9041802" cy="51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F81642-7B82-F07C-A9FC-1BFEE85D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B23933-AC6A-DEC8-D3FF-377678F1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/>
              <a:pPr>
                <a:defRPr/>
              </a:pPr>
              <a:t>12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1C6FDAE-C3BA-A351-45CE-C6570E3A99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4819140" cy="369332"/>
          </a:xfrm>
        </p:spPr>
        <p:txBody>
          <a:bodyPr/>
          <a:lstStyle/>
          <a:p>
            <a:r>
              <a:rPr lang="de-DE">
                <a:latin typeface="Verdana"/>
                <a:ea typeface="Verdana"/>
              </a:rPr>
              <a:t>Software - Wiederholung Seminar Teil 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FC5384-44B3-B325-34C0-0348B10D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24CAFF8F-D340-6B0C-6F10-03D3FE2A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r>
              <a:rPr lang="de-AT" dirty="0" err="1"/>
              <a:t>Libraryname</a:t>
            </a:r>
            <a:r>
              <a:rPr lang="de-AT" dirty="0"/>
              <a:t>: Thingworx_MKRWifi1010</a:t>
            </a:r>
          </a:p>
          <a:p>
            <a:endParaRPr lang="de-AT" dirty="0"/>
          </a:p>
          <a:p>
            <a:r>
              <a:rPr lang="de-AT" dirty="0"/>
              <a:t>Library von Martin Schubert und Armin Fischer geschrieben</a:t>
            </a:r>
            <a:endParaRPr lang="de-AT" dirty="0">
              <a:cs typeface="Arial"/>
            </a:endParaRP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>
              <a:cs typeface="Arial"/>
            </a:endParaRPr>
          </a:p>
          <a:p>
            <a:r>
              <a:rPr lang="de-AT" dirty="0"/>
              <a:t>Mit dieser Library sind folgende Operationen möglich</a:t>
            </a:r>
          </a:p>
          <a:p>
            <a:pPr lvl="1"/>
            <a:r>
              <a:rPr lang="de-AT" dirty="0"/>
              <a:t>Verbinden mit WLAN</a:t>
            </a:r>
          </a:p>
          <a:p>
            <a:pPr lvl="1"/>
            <a:r>
              <a:rPr lang="de-AT" dirty="0"/>
              <a:t>Abfragen eines Wertes am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  <a:p>
            <a:pPr lvl="1"/>
            <a:r>
              <a:rPr lang="de-AT" dirty="0"/>
              <a:t>Schicken eines Wertes zum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In der Arduino IDE unter Beispiele befinden sich auch vorprogrammierte Beispiele.</a:t>
            </a:r>
          </a:p>
          <a:p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C5CB47-9920-C737-5479-21E6800D6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 b="10671"/>
          <a:stretch/>
        </p:blipFill>
        <p:spPr>
          <a:xfrm>
            <a:off x="8456653" y="1421846"/>
            <a:ext cx="2993158" cy="3508492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C0F2551-D2CD-9B10-3D6D-0B4E84BD7820}"/>
              </a:ext>
            </a:extLst>
          </p:cNvPr>
          <p:cNvCxnSpPr>
            <a:cxnSpLocks/>
          </p:cNvCxnSpPr>
          <p:nvPr/>
        </p:nvCxnSpPr>
        <p:spPr>
          <a:xfrm flipV="1">
            <a:off x="6828940" y="3976382"/>
            <a:ext cx="1603901" cy="1133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9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8DDD03C-39FC-E2B1-B0AF-5A0A513FE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D44F15-FF85-6AEA-A3BF-FA5E86E2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10/2022</a:t>
            </a:r>
          </a:p>
          <a:p>
            <a:pPr>
              <a:defRPr/>
            </a:pPr>
            <a:r>
              <a:rPr lang="de-DE"/>
              <a:t>St.Pölten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284092-02A0-523F-B62E-1330517D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7353B9F-E5B6-7A3B-2DFF-99163CE646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962910" cy="369332"/>
          </a:xfrm>
        </p:spPr>
        <p:txBody>
          <a:bodyPr/>
          <a:lstStyle/>
          <a:p>
            <a:r>
              <a:rPr lang="de-AT" dirty="0"/>
              <a:t>Software </a:t>
            </a:r>
            <a:r>
              <a:rPr lang="de-AT" dirty="0" err="1"/>
              <a:t>Servo</a:t>
            </a:r>
            <a:endParaRPr lang="de-AT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0F4FC29-18E6-7041-70BB-4FE9BD5F4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8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r>
              <a:rPr lang="de-AT" dirty="0"/>
              <a:t>Neue Serverarchitektur (weltweit einzigartig) an der HTL Mödling</a:t>
            </a:r>
          </a:p>
          <a:p>
            <a:endParaRPr lang="de-AT" dirty="0"/>
          </a:p>
          <a:p>
            <a:r>
              <a:rPr lang="de-AT" dirty="0"/>
              <a:t>Jede Schule hat einen </a:t>
            </a:r>
            <a:r>
              <a:rPr lang="de-AT" dirty="0" err="1"/>
              <a:t>Thingworxadministrator</a:t>
            </a:r>
            <a:r>
              <a:rPr lang="de-AT" dirty="0"/>
              <a:t>, welcher berechtigt ist, bis zu derzeit 2 Instanzen zu erstellen.</a:t>
            </a:r>
          </a:p>
          <a:p>
            <a:endParaRPr lang="de-AT" dirty="0"/>
          </a:p>
          <a:p>
            <a:r>
              <a:rPr lang="de-AT" dirty="0"/>
              <a:t>Eine Instanz besteht aus einem </a:t>
            </a:r>
            <a:r>
              <a:rPr lang="de-AT" dirty="0" err="1"/>
              <a:t>Vuforia</a:t>
            </a:r>
            <a:r>
              <a:rPr lang="de-AT" dirty="0"/>
              <a:t> Studio Experience und einem </a:t>
            </a:r>
            <a:r>
              <a:rPr lang="de-AT" dirty="0" err="1"/>
              <a:t>Thingworx</a:t>
            </a:r>
            <a:r>
              <a:rPr lang="de-AT" dirty="0"/>
              <a:t> Composer Server.</a:t>
            </a:r>
          </a:p>
          <a:p>
            <a:endParaRPr lang="de-AT" dirty="0"/>
          </a:p>
          <a:p>
            <a:r>
              <a:rPr lang="de-AT" dirty="0"/>
              <a:t>Vorteile zum Vorgänger:</a:t>
            </a:r>
          </a:p>
          <a:p>
            <a:pPr lvl="1"/>
            <a:r>
              <a:rPr lang="de-AT" dirty="0"/>
              <a:t>Jede Schule arbeitet unabhängig der anderen Schulen</a:t>
            </a:r>
          </a:p>
          <a:p>
            <a:pPr lvl="1"/>
            <a:r>
              <a:rPr lang="de-AT" dirty="0"/>
              <a:t>Für Laborübungen können Instanzen einfach gelöscht und wieder erstellt werden.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2361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Einstellungen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r>
              <a:rPr lang="de-AT" dirty="0"/>
              <a:t>Es müssen folgende Einstellungen am Server gemacht werden um Daten mit einem Thing auszutauschen</a:t>
            </a:r>
            <a:br>
              <a:rPr lang="de-AT" dirty="0"/>
            </a:b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/>
              <a:t>Auf den Server eine limitierte </a:t>
            </a:r>
            <a:r>
              <a:rPr lang="de-AT" dirty="0" err="1"/>
              <a:t>Admingruppe</a:t>
            </a:r>
            <a:r>
              <a:rPr lang="de-AT" dirty="0"/>
              <a:t> erstellen</a:t>
            </a:r>
          </a:p>
          <a:p>
            <a:pPr lvl="1"/>
            <a:r>
              <a:rPr lang="de-AT" dirty="0"/>
              <a:t>Es wird dazu ein File namens “Things_CustomCreationThing.xml“ benötigt. ACHTUNG: Dieses File ist gerade in Bearbeitung und wird verbessert.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Importieren dieses Files</a:t>
            </a:r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701D6D-FCDF-4C68-9402-E13FA56E7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86"/>
          <a:stretch/>
        </p:blipFill>
        <p:spPr>
          <a:xfrm>
            <a:off x="444616" y="4254986"/>
            <a:ext cx="7427053" cy="14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97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Importieren des Files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E668BE-FD31-4AC2-B0C4-3169852D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8" y="1543032"/>
            <a:ext cx="9986962" cy="49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1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Service des Custom </a:t>
            </a:r>
            <a:r>
              <a:rPr lang="de-AT" dirty="0" err="1"/>
              <a:t>Creation</a:t>
            </a:r>
            <a:r>
              <a:rPr lang="de-AT" dirty="0"/>
              <a:t> Thing ausführen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7143F94-59A3-4033-AA11-A89911BE6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495"/>
          <a:stretch/>
        </p:blipFill>
        <p:spPr>
          <a:xfrm>
            <a:off x="609601" y="1561216"/>
            <a:ext cx="3372524" cy="47048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111040E-C082-4D43-8D3B-05A35E9D0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48"/>
          <a:stretch/>
        </p:blipFill>
        <p:spPr>
          <a:xfrm>
            <a:off x="5360967" y="1747861"/>
            <a:ext cx="5697815" cy="449736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45946A-74F1-49FD-85F8-80A3BBDC847B}"/>
              </a:ext>
            </a:extLst>
          </p:cNvPr>
          <p:cNvCxnSpPr>
            <a:cxnSpLocks/>
          </p:cNvCxnSpPr>
          <p:nvPr/>
        </p:nvCxnSpPr>
        <p:spPr>
          <a:xfrm>
            <a:off x="3982125" y="2751589"/>
            <a:ext cx="1302939" cy="10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AA4C1C5E-DF3F-4FE2-90B6-F154AF7A0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74" t="81708"/>
          <a:stretch/>
        </p:blipFill>
        <p:spPr>
          <a:xfrm>
            <a:off x="8433731" y="4647799"/>
            <a:ext cx="3148668" cy="110463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EC67676-6BCA-4F42-A160-C41853CD0EA8}"/>
              </a:ext>
            </a:extLst>
          </p:cNvPr>
          <p:cNvCxnSpPr>
            <a:cxnSpLocks/>
          </p:cNvCxnSpPr>
          <p:nvPr/>
        </p:nvCxnSpPr>
        <p:spPr>
          <a:xfrm flipH="1">
            <a:off x="10335237" y="3558330"/>
            <a:ext cx="333884" cy="1641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02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Neuen User „ohne Admin Rechte“ erstellen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45946A-74F1-49FD-85F8-80A3BBDC847B}"/>
              </a:ext>
            </a:extLst>
          </p:cNvPr>
          <p:cNvCxnSpPr>
            <a:cxnSpLocks/>
          </p:cNvCxnSpPr>
          <p:nvPr/>
        </p:nvCxnSpPr>
        <p:spPr>
          <a:xfrm>
            <a:off x="3277450" y="2634143"/>
            <a:ext cx="1302939" cy="10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472AE744-90F6-4400-822C-AC9830BC0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22"/>
          <a:stretch/>
        </p:blipFill>
        <p:spPr>
          <a:xfrm>
            <a:off x="53558" y="1696337"/>
            <a:ext cx="3083760" cy="45488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2C9D83-D700-4005-8548-C1745D817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32"/>
          <a:stretch/>
        </p:blipFill>
        <p:spPr>
          <a:xfrm>
            <a:off x="4703180" y="1561216"/>
            <a:ext cx="4718778" cy="45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Neuen User „ohne Admin Rechte“ zur Gruppe </a:t>
            </a:r>
            <a:r>
              <a:rPr lang="de-AT" dirty="0" err="1"/>
              <a:t>LimitedAdmins</a:t>
            </a:r>
            <a:r>
              <a:rPr lang="de-AT" dirty="0"/>
              <a:t> hinzufügen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45946A-74F1-49FD-85F8-80A3BBDC847B}"/>
              </a:ext>
            </a:extLst>
          </p:cNvPr>
          <p:cNvCxnSpPr>
            <a:cxnSpLocks/>
          </p:cNvCxnSpPr>
          <p:nvPr/>
        </p:nvCxnSpPr>
        <p:spPr>
          <a:xfrm>
            <a:off x="3277450" y="2634143"/>
            <a:ext cx="1302939" cy="10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B3FF4780-A8D1-4F70-A8B7-F03A67E53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35"/>
          <a:stretch/>
        </p:blipFill>
        <p:spPr>
          <a:xfrm>
            <a:off x="161772" y="1532513"/>
            <a:ext cx="3115678" cy="46531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B360D90-0092-43D0-B338-9723817E6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68"/>
          <a:stretch/>
        </p:blipFill>
        <p:spPr>
          <a:xfrm>
            <a:off x="4627775" y="1561216"/>
            <a:ext cx="6470860" cy="46767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BF9FB8-E9E4-4C9C-9CBD-A4C8012A6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7" t="26418" r="19496" b="43992"/>
          <a:stretch/>
        </p:blipFill>
        <p:spPr>
          <a:xfrm>
            <a:off x="5967935" y="4742168"/>
            <a:ext cx="6062293" cy="138399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C5F2D47-54B7-44CA-BAA6-363FF796A481}"/>
              </a:ext>
            </a:extLst>
          </p:cNvPr>
          <p:cNvCxnSpPr>
            <a:cxnSpLocks/>
          </p:cNvCxnSpPr>
          <p:nvPr/>
        </p:nvCxnSpPr>
        <p:spPr>
          <a:xfrm flipH="1">
            <a:off x="9093666" y="4483309"/>
            <a:ext cx="925944" cy="38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7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7076CE8-5D6F-4626-9991-0894E833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Besprechung mit Teilnehmer</a:t>
            </a:r>
          </a:p>
          <a:p>
            <a:pPr lvl="1"/>
            <a:r>
              <a:rPr lang="de-AT" dirty="0"/>
              <a:t>Erfahrungen mit </a:t>
            </a:r>
            <a:r>
              <a:rPr lang="de-AT" dirty="0" err="1"/>
              <a:t>Thingworx</a:t>
            </a:r>
            <a:endParaRPr lang="de-AT" dirty="0"/>
          </a:p>
          <a:p>
            <a:pPr lvl="1"/>
            <a:r>
              <a:rPr lang="de-AT" dirty="0"/>
              <a:t>Eigene Projekte?</a:t>
            </a:r>
          </a:p>
          <a:p>
            <a:pPr lvl="1"/>
            <a:r>
              <a:rPr lang="de-AT" dirty="0"/>
              <a:t>Hat für die Realisierung eines Projektes etwas gefehlt?</a:t>
            </a:r>
          </a:p>
          <a:p>
            <a:pPr marL="914400" lvl="2" indent="0">
              <a:buNone/>
            </a:pPr>
            <a:endParaRPr lang="de-AT" dirty="0"/>
          </a:p>
          <a:p>
            <a:r>
              <a:rPr lang="de-AT" dirty="0"/>
              <a:t>Inbetriebnahme </a:t>
            </a:r>
            <a:r>
              <a:rPr lang="de-AT" dirty="0" err="1"/>
              <a:t>Servo</a:t>
            </a:r>
            <a:r>
              <a:rPr lang="de-AT" dirty="0"/>
              <a:t> mit Controller</a:t>
            </a:r>
          </a:p>
          <a:p>
            <a:pPr marL="457200" lvl="1" indent="0">
              <a:buNone/>
            </a:pPr>
            <a:endParaRPr lang="de-AT" dirty="0"/>
          </a:p>
          <a:p>
            <a:r>
              <a:rPr lang="de-AT" dirty="0"/>
              <a:t>Wiederholung des ersten Seminarteiles Teil 1</a:t>
            </a:r>
          </a:p>
          <a:p>
            <a:pPr lvl="1"/>
            <a:r>
              <a:rPr lang="de-AT" dirty="0"/>
              <a:t>MQTT Kommunikation</a:t>
            </a:r>
          </a:p>
          <a:p>
            <a:pPr lvl="1"/>
            <a:r>
              <a:rPr lang="de-AT" dirty="0"/>
              <a:t>Daten des Arduinos per MQTT in Thingworx senden</a:t>
            </a:r>
          </a:p>
          <a:p>
            <a:pPr lvl="2"/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C7A59D-B425-410A-AADE-9A92C855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4682992-55C2-419A-B47E-C4E03E1336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552220" cy="369332"/>
          </a:xfrm>
        </p:spPr>
        <p:txBody>
          <a:bodyPr/>
          <a:lstStyle/>
          <a:p>
            <a:r>
              <a:rPr lang="de-AT" dirty="0"/>
              <a:t>Tagesablauf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4E37ADB-BFE9-4FF0-BB2C-BD212166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56D3E0EB-6E28-C03C-BDF5-BF43ECD2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985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Sicherheitsschlüssel für den neuen User „ohne Admin Rechte“ erstellen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45946A-74F1-49FD-85F8-80A3BBDC847B}"/>
              </a:ext>
            </a:extLst>
          </p:cNvPr>
          <p:cNvCxnSpPr>
            <a:cxnSpLocks/>
          </p:cNvCxnSpPr>
          <p:nvPr/>
        </p:nvCxnSpPr>
        <p:spPr>
          <a:xfrm>
            <a:off x="3277450" y="2634143"/>
            <a:ext cx="1302939" cy="10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79C3DCFA-59DC-4554-9FDB-55DE8377D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48"/>
          <a:stretch/>
        </p:blipFill>
        <p:spPr>
          <a:xfrm>
            <a:off x="35420" y="1465173"/>
            <a:ext cx="3160786" cy="47800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32D0DB-C699-4D7D-B1E3-87157D641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294"/>
          <a:stretch/>
        </p:blipFill>
        <p:spPr>
          <a:xfrm>
            <a:off x="4661633" y="1628801"/>
            <a:ext cx="5070304" cy="47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81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08709" cy="369332"/>
          </a:xfrm>
        </p:spPr>
        <p:txBody>
          <a:bodyPr/>
          <a:lstStyle/>
          <a:p>
            <a:r>
              <a:rPr lang="de-AT" dirty="0"/>
              <a:t>Neuer </a:t>
            </a:r>
            <a:r>
              <a:rPr lang="de-AT" dirty="0" err="1"/>
              <a:t>Thingworx</a:t>
            </a:r>
            <a:r>
              <a:rPr lang="de-AT" dirty="0"/>
              <a:t> Server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Dem User die erforderlichen Befugnisse für den Zugriff auf ein Thing erteilen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3FD5C2-1382-43BD-9E80-3A9ADDEBD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62"/>
          <a:stretch/>
        </p:blipFill>
        <p:spPr>
          <a:xfrm>
            <a:off x="218720" y="1564971"/>
            <a:ext cx="4501315" cy="46802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E11FEE-0E01-4C6C-9DD9-0DF5C6CF4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04" b="58744"/>
          <a:stretch/>
        </p:blipFill>
        <p:spPr>
          <a:xfrm>
            <a:off x="5683778" y="1625046"/>
            <a:ext cx="5766033" cy="1867419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45946A-74F1-49FD-85F8-80A3BBDC847B}"/>
              </a:ext>
            </a:extLst>
          </p:cNvPr>
          <p:cNvCxnSpPr>
            <a:cxnSpLocks/>
          </p:cNvCxnSpPr>
          <p:nvPr/>
        </p:nvCxnSpPr>
        <p:spPr>
          <a:xfrm flipV="1">
            <a:off x="4720035" y="2449585"/>
            <a:ext cx="6144601" cy="570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35B0D645-E66F-469A-BF39-EC37E5935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20" b="38370"/>
          <a:stretch/>
        </p:blipFill>
        <p:spPr>
          <a:xfrm>
            <a:off x="5554961" y="3905098"/>
            <a:ext cx="6365278" cy="236438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C625FC7-02C4-4DA5-9335-E771BFCEDAF2}"/>
              </a:ext>
            </a:extLst>
          </p:cNvPr>
          <p:cNvCxnSpPr>
            <a:cxnSpLocks/>
          </p:cNvCxnSpPr>
          <p:nvPr/>
        </p:nvCxnSpPr>
        <p:spPr>
          <a:xfrm flipH="1">
            <a:off x="7583648" y="2481724"/>
            <a:ext cx="3671868" cy="274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012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45897" cy="369332"/>
          </a:xfrm>
        </p:spPr>
        <p:txBody>
          <a:bodyPr/>
          <a:lstStyle/>
          <a:p>
            <a:r>
              <a:rPr lang="de-AT" dirty="0"/>
              <a:t>Inbetriebnahme alte 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Einstellungen in der Thingworx_MKRWifi1010_Variable.h Library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de-AT" kern="0" dirty="0"/>
          </a:p>
          <a:p>
            <a:endParaRPr lang="de-AT" kern="0" dirty="0"/>
          </a:p>
          <a:p>
            <a:pPr lvl="1"/>
            <a:endParaRPr lang="de-AT" kern="0" dirty="0"/>
          </a:p>
          <a:p>
            <a:endParaRPr lang="de-AT" kern="0" dirty="0"/>
          </a:p>
          <a:p>
            <a:endParaRPr lang="de-AT" kern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A6B61F-A7F4-49B4-8D66-92A0E042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3" y="1574246"/>
            <a:ext cx="11059474" cy="45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6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10/2019</a:t>
            </a:r>
          </a:p>
          <a:p>
            <a:pPr>
              <a:defRPr/>
            </a:pPr>
            <a:r>
              <a:rPr lang="de-DE"/>
              <a:t>Jenbach/Mödling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45897" cy="369332"/>
          </a:xfrm>
        </p:spPr>
        <p:txBody>
          <a:bodyPr/>
          <a:lstStyle/>
          <a:p>
            <a:r>
              <a:rPr lang="de-AT" dirty="0"/>
              <a:t>Inbetriebnahme alte 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Selbstständige Inbetriebnahme der alten Schulungshardware auf neuem Server und mit MKR Wifi 1010 Controller</a:t>
            </a:r>
          </a:p>
          <a:p>
            <a:endParaRPr lang="de-AT" kern="0" dirty="0"/>
          </a:p>
          <a:p>
            <a:r>
              <a:rPr lang="de-AT" kern="0" dirty="0"/>
              <a:t>Präsentation von letzter Schulung zur Hilfe nehmen!</a:t>
            </a:r>
          </a:p>
          <a:p>
            <a:endParaRPr lang="de-AT" kern="0" dirty="0"/>
          </a:p>
          <a:p>
            <a:r>
              <a:rPr lang="de-AT" kern="0" dirty="0"/>
              <a:t>Schritte:</a:t>
            </a:r>
          </a:p>
          <a:p>
            <a:endParaRPr lang="de-AT" kern="0" dirty="0"/>
          </a:p>
          <a:p>
            <a:pPr lvl="1"/>
            <a:r>
              <a:rPr lang="de-AT" kern="0" dirty="0"/>
              <a:t>Richtiges Anschließen der Komponenten (siehe Folien vorher)</a:t>
            </a:r>
          </a:p>
          <a:p>
            <a:pPr lvl="1"/>
            <a:r>
              <a:rPr lang="de-AT" kern="0" dirty="0"/>
              <a:t>Arduino IDE konfigurieren (siehe vorher)</a:t>
            </a:r>
          </a:p>
          <a:p>
            <a:pPr lvl="1"/>
            <a:r>
              <a:rPr lang="de-AT" kern="0" dirty="0"/>
              <a:t>Server konfigurieren (siehe vorher)</a:t>
            </a:r>
          </a:p>
          <a:p>
            <a:pPr lvl="1"/>
            <a:r>
              <a:rPr lang="de-AT" kern="0" dirty="0"/>
              <a:t>Ein Thing und die zugehörigen Properties erstellen (siehe .</a:t>
            </a:r>
            <a:r>
              <a:rPr lang="de-AT" kern="0" dirty="0" err="1"/>
              <a:t>ppt</a:t>
            </a:r>
            <a:r>
              <a:rPr lang="de-AT" kern="0" dirty="0"/>
              <a:t> letzte Schulung)</a:t>
            </a:r>
          </a:p>
          <a:p>
            <a:pPr lvl="1"/>
            <a:r>
              <a:rPr lang="de-AT" kern="0" dirty="0"/>
              <a:t>In der Arduino IDE die </a:t>
            </a:r>
            <a:r>
              <a:rPr lang="de-AT" kern="0" dirty="0" err="1"/>
              <a:t>Examples</a:t>
            </a:r>
            <a:r>
              <a:rPr lang="de-AT" kern="0" dirty="0"/>
              <a:t> der Bibliothek durchprobieren</a:t>
            </a:r>
          </a:p>
          <a:p>
            <a:pPr lvl="1"/>
            <a:endParaRPr lang="de-AT" kern="0" dirty="0"/>
          </a:p>
          <a:p>
            <a:endParaRPr lang="de-AT" kern="0" dirty="0"/>
          </a:p>
          <a:p>
            <a:pPr lvl="1"/>
            <a:endParaRPr lang="de-AT" kern="0" dirty="0"/>
          </a:p>
          <a:p>
            <a:endParaRPr lang="de-AT" kern="0" dirty="0"/>
          </a:p>
          <a:p>
            <a:endParaRPr lang="de-AT" kern="0" dirty="0"/>
          </a:p>
        </p:txBody>
      </p:sp>
    </p:spTree>
    <p:extLst>
      <p:ext uri="{BB962C8B-B14F-4D97-AF65-F5344CB8AC3E}">
        <p14:creationId xmlns:p14="http://schemas.microsoft.com/office/powerpoint/2010/main" val="2700630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Um gängige Sensoren am Arduino anzuschließen gibt es 2 Varianten:</a:t>
            </a:r>
          </a:p>
          <a:p>
            <a:pPr lvl="1"/>
            <a:endParaRPr lang="de-AT" kern="0" dirty="0"/>
          </a:p>
          <a:p>
            <a:pPr lvl="1"/>
            <a:r>
              <a:rPr lang="de-AT" kern="0" dirty="0"/>
              <a:t>„Wissenschaftliche“ Methode: Durchlesen des Datenblattes des Sensors und ausprogrammieren des benötigten Algorithmus.</a:t>
            </a:r>
          </a:p>
          <a:p>
            <a:pPr lvl="1"/>
            <a:endParaRPr lang="de-AT" kern="0" dirty="0"/>
          </a:p>
          <a:p>
            <a:pPr lvl="1"/>
            <a:r>
              <a:rPr lang="de-AT" kern="0" dirty="0"/>
              <a:t>„Praktische“ Methode: Google Suche verwenden.</a:t>
            </a:r>
          </a:p>
          <a:p>
            <a:pPr lvl="1"/>
            <a:endParaRPr lang="de-AT" kern="0" dirty="0"/>
          </a:p>
          <a:p>
            <a:r>
              <a:rPr lang="de-AT" kern="0" dirty="0"/>
              <a:t>Da von den Teilnehmern keine Programmierkenntnisse gefordert sind, wird hier auf die praktische Methode eingegangen.</a:t>
            </a:r>
          </a:p>
          <a:p>
            <a:endParaRPr lang="de-AT" kern="0" dirty="0"/>
          </a:p>
          <a:p>
            <a:r>
              <a:rPr lang="de-AT" kern="0" dirty="0"/>
              <a:t>Hier sollte nochmals erwähnt werden: Für das Realisieren eigener Projekte ist das Erlernen der Grundkenntnisse der Arduino Programmiersprache (C++) unumgänglich!</a:t>
            </a:r>
          </a:p>
          <a:p>
            <a:pPr lvl="1"/>
            <a:endParaRPr lang="de-AT" kern="0" dirty="0"/>
          </a:p>
          <a:p>
            <a:endParaRPr lang="de-AT" kern="0" dirty="0"/>
          </a:p>
          <a:p>
            <a:endParaRPr lang="de-AT" kern="0" dirty="0"/>
          </a:p>
        </p:txBody>
      </p:sp>
    </p:spTree>
    <p:extLst>
      <p:ext uri="{BB962C8B-B14F-4D97-AF65-F5344CB8AC3E}">
        <p14:creationId xmlns:p14="http://schemas.microsoft.com/office/powerpoint/2010/main" val="10648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Praktische Methode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Arduino ist ein oft verwendeter Mikrocontroller. Viele Millionen Menschen hantieren damit weltweit.</a:t>
            </a:r>
          </a:p>
          <a:p>
            <a:endParaRPr lang="de-AT" kern="0" dirty="0"/>
          </a:p>
          <a:p>
            <a:r>
              <a:rPr lang="de-AT" kern="0" dirty="0"/>
              <a:t>Man findet daher im Internet viele Bedienungsanleitungen, Algorithmen und Schaltpläne zu oft verwendeten Sensoren.</a:t>
            </a:r>
          </a:p>
          <a:p>
            <a:endParaRPr lang="de-AT" kern="0" dirty="0"/>
          </a:p>
          <a:p>
            <a:r>
              <a:rPr lang="de-AT" kern="0" dirty="0"/>
              <a:t>Der Abstands-Ultraschallsensor HC SR04 ist ein oft verwendetet Sensor.</a:t>
            </a:r>
          </a:p>
          <a:p>
            <a:endParaRPr lang="de-AT" kern="0" dirty="0"/>
          </a:p>
          <a:p>
            <a:r>
              <a:rPr lang="de-AT" kern="0" dirty="0"/>
              <a:t>Eine gute Anleitung befindet sich unter: </a:t>
            </a:r>
          </a:p>
          <a:p>
            <a:pPr marL="0" indent="0">
              <a:buNone/>
            </a:pPr>
            <a:r>
              <a:rPr lang="de-AT" dirty="0">
                <a:hlinkClick r:id="rId2"/>
              </a:rPr>
              <a:t>https://howtomechatronics.com/tutorials/arduino/ultrasonic-sensor-hc-sr04/</a:t>
            </a:r>
            <a:endParaRPr lang="de-AT" kern="0" dirty="0"/>
          </a:p>
          <a:p>
            <a:pPr lvl="1"/>
            <a:endParaRPr lang="de-AT" kern="0" dirty="0"/>
          </a:p>
          <a:p>
            <a:endParaRPr lang="de-AT" kern="0" dirty="0"/>
          </a:p>
          <a:p>
            <a:endParaRPr lang="de-AT" kern="0" dirty="0"/>
          </a:p>
        </p:txBody>
      </p:sp>
    </p:spTree>
    <p:extLst>
      <p:ext uri="{BB962C8B-B14F-4D97-AF65-F5344CB8AC3E}">
        <p14:creationId xmlns:p14="http://schemas.microsoft.com/office/powerpoint/2010/main" val="1827528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Wirkungsweise HC SR04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Mit Hilfe des Wissens der Schallgeschwindigkeit und dem Messen der Zeit, kann eine Distanz s mit Hilfe der Formel s= v*t ermittelt werden.</a:t>
            </a:r>
          </a:p>
          <a:p>
            <a:endParaRPr lang="de-AT" kern="0" dirty="0"/>
          </a:p>
          <a:p>
            <a:r>
              <a:rPr lang="de-AT" kern="0" dirty="0"/>
              <a:t>Sehen wir uns folgendes Beispiel an:</a:t>
            </a:r>
          </a:p>
        </p:txBody>
      </p: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309318A4-057E-4098-B755-B68D618B1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58" y="3049005"/>
            <a:ext cx="5540220" cy="289585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B1AF2B-D643-46B8-9621-F2DD4578F5C5}"/>
              </a:ext>
            </a:extLst>
          </p:cNvPr>
          <p:cNvSpPr txBox="1"/>
          <p:nvPr/>
        </p:nvSpPr>
        <p:spPr bwMode="auto">
          <a:xfrm>
            <a:off x="3388876" y="5766220"/>
            <a:ext cx="48381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</a:t>
            </a:r>
            <a:r>
              <a:rPr lang="de-AT" sz="1000" dirty="0">
                <a:hlinkClick r:id="rId3"/>
              </a:rPr>
              <a:t>https://howtomechatronics.com/tutorials/arduino/ultrasonic-sensor-hc-sr04/</a:t>
            </a:r>
            <a:endParaRPr lang="de-AT" sz="1000" dirty="0"/>
          </a:p>
        </p:txBody>
      </p:sp>
    </p:spTree>
    <p:extLst>
      <p:ext uri="{BB962C8B-B14F-4D97-AF65-F5344CB8AC3E}">
        <p14:creationId xmlns:p14="http://schemas.microsoft.com/office/powerpoint/2010/main" val="291347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Verschaltung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Auf das Steckbrett sollen 5V („+“) und GND („-“) mit Hilfe der Jumper Kabel geleitet werden.</a:t>
            </a:r>
          </a:p>
          <a:p>
            <a:endParaRPr lang="de-AT" kern="0" dirty="0"/>
          </a:p>
          <a:p>
            <a:r>
              <a:rPr lang="de-AT" kern="0" dirty="0"/>
              <a:t>Der Port VCC des HC SR04 wird auf die 5V des Steckbrettes geleitet.</a:t>
            </a:r>
          </a:p>
          <a:p>
            <a:endParaRPr lang="de-AT" kern="0" dirty="0"/>
          </a:p>
          <a:p>
            <a:r>
              <a:rPr lang="de-AT" kern="0" dirty="0"/>
              <a:t>Der Port GND des HC SR04 wird auf das GND des Steckbrettes geleitet.</a:t>
            </a:r>
          </a:p>
          <a:p>
            <a:endParaRPr lang="de-AT" kern="0" dirty="0"/>
          </a:p>
          <a:p>
            <a:r>
              <a:rPr lang="de-AT" kern="0" dirty="0"/>
              <a:t>Der Port </a:t>
            </a:r>
            <a:r>
              <a:rPr lang="de-AT" kern="0" dirty="0" err="1"/>
              <a:t>Trig</a:t>
            </a:r>
            <a:r>
              <a:rPr lang="de-AT" kern="0" dirty="0"/>
              <a:t> des HC SR04 wird auf den digitalen Port D4 des Arduino MKR 1010 geleitet.</a:t>
            </a:r>
          </a:p>
          <a:p>
            <a:endParaRPr lang="de-AT" kern="0" dirty="0"/>
          </a:p>
          <a:p>
            <a:r>
              <a:rPr lang="de-AT" kern="0" dirty="0"/>
              <a:t>Der Port Echo des HC SR04 wird auf den digitalen Port D5 des Arduino MKR 1010 geleitet.</a:t>
            </a:r>
          </a:p>
        </p:txBody>
      </p:sp>
    </p:spTree>
    <p:extLst>
      <p:ext uri="{BB962C8B-B14F-4D97-AF65-F5344CB8AC3E}">
        <p14:creationId xmlns:p14="http://schemas.microsoft.com/office/powerpoint/2010/main" val="402385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Es ist auch folgender Algorithmus angegeben:</a:t>
            </a:r>
          </a:p>
          <a:p>
            <a:endParaRPr lang="de-AT" kern="0" dirty="0"/>
          </a:p>
          <a:p>
            <a:r>
              <a:rPr lang="de-AT" kern="0" dirty="0"/>
              <a:t>Bei den Code Beispielen der Thingworx_MKRWifi1010</a:t>
            </a:r>
          </a:p>
          <a:p>
            <a:pPr marL="0" indent="0">
              <a:buNone/>
            </a:pPr>
            <a:r>
              <a:rPr lang="de-AT" kern="0" dirty="0"/>
              <a:t>Library befindet sich 006_PUT_Vorlage_Einbindung_Sensor</a:t>
            </a:r>
          </a:p>
          <a:p>
            <a:pPr marL="0" indent="0">
              <a:buNone/>
            </a:pPr>
            <a:endParaRPr lang="de-AT" kern="0" dirty="0"/>
          </a:p>
          <a:p>
            <a:r>
              <a:rPr lang="de-AT" kern="0" dirty="0"/>
              <a:t>Diese Vorlage kann für das Anbinden eines Sensors</a:t>
            </a:r>
          </a:p>
          <a:p>
            <a:pPr marL="0" indent="0">
              <a:buNone/>
            </a:pPr>
            <a:r>
              <a:rPr lang="de-AT" kern="0" dirty="0"/>
              <a:t>verwendet werden. Mit einem HTTP-Request wird der</a:t>
            </a:r>
          </a:p>
          <a:p>
            <a:pPr marL="0" indent="0">
              <a:buNone/>
            </a:pPr>
            <a:r>
              <a:rPr lang="de-AT" kern="0" dirty="0"/>
              <a:t>Wert zum Server geschickt.</a:t>
            </a:r>
          </a:p>
          <a:p>
            <a:pPr marL="0" indent="0">
              <a:buNone/>
            </a:pPr>
            <a:endParaRPr lang="de-AT" kern="0" dirty="0"/>
          </a:p>
          <a:p>
            <a:r>
              <a:rPr lang="de-AT" kern="0" dirty="0"/>
              <a:t>Die hier gezeigten Code Teile müssen nun an den</a:t>
            </a:r>
          </a:p>
          <a:p>
            <a:pPr marL="0" indent="0">
              <a:buNone/>
            </a:pPr>
            <a:r>
              <a:rPr lang="de-AT" kern="0" dirty="0"/>
              <a:t>richtigen Platz des </a:t>
            </a:r>
            <a:r>
              <a:rPr lang="de-AT" kern="0" dirty="0" err="1"/>
              <a:t>Beispieles</a:t>
            </a:r>
            <a:r>
              <a:rPr lang="de-AT" kern="0" dirty="0"/>
              <a:t> kopiert werden!</a:t>
            </a: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87732A4-8CB0-43C4-84A8-D0C51102C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83" y="1052514"/>
            <a:ext cx="5061162" cy="519271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9BC531A-AE33-4177-8687-A44FCC32C541}"/>
              </a:ext>
            </a:extLst>
          </p:cNvPr>
          <p:cNvSpPr txBox="1"/>
          <p:nvPr/>
        </p:nvSpPr>
        <p:spPr bwMode="auto">
          <a:xfrm>
            <a:off x="6318508" y="6243479"/>
            <a:ext cx="48381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</a:t>
            </a:r>
            <a:r>
              <a:rPr lang="de-AT" sz="1000" dirty="0">
                <a:hlinkClick r:id="rId3"/>
              </a:rPr>
              <a:t>https://howtomechatronics.com/tutorials/arduino/ultrasonic-sensor-hc-sr04/</a:t>
            </a:r>
            <a:endParaRPr lang="de-AT" sz="10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DE827D4-E4B0-4D76-BB67-FAE8A2A46BB4}"/>
              </a:ext>
            </a:extLst>
          </p:cNvPr>
          <p:cNvCxnSpPr>
            <a:cxnSpLocks/>
          </p:cNvCxnSpPr>
          <p:nvPr/>
        </p:nvCxnSpPr>
        <p:spPr>
          <a:xfrm flipV="1">
            <a:off x="5905500" y="1421846"/>
            <a:ext cx="1120583" cy="578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334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 </a:t>
            </a: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87732A4-8CB0-43C4-84A8-D0C51102C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83" y="1257758"/>
            <a:ext cx="4861118" cy="498746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9BC531A-AE33-4177-8687-A44FCC32C541}"/>
              </a:ext>
            </a:extLst>
          </p:cNvPr>
          <p:cNvSpPr txBox="1"/>
          <p:nvPr/>
        </p:nvSpPr>
        <p:spPr bwMode="auto">
          <a:xfrm>
            <a:off x="6318508" y="6243479"/>
            <a:ext cx="48381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</a:t>
            </a:r>
            <a:r>
              <a:rPr lang="de-AT" sz="1000" dirty="0">
                <a:hlinkClick r:id="rId3"/>
              </a:rPr>
              <a:t>https://howtomechatronics.com/tutorials/arduino/ultrasonic-sensor-hc-sr04/</a:t>
            </a:r>
            <a:endParaRPr lang="de-AT" sz="1000" dirty="0"/>
          </a:p>
        </p:txBody>
      </p:sp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F0523E6-3D14-43ED-B808-349283E418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5" r="36364" b="17774"/>
          <a:stretch/>
        </p:blipFill>
        <p:spPr>
          <a:xfrm>
            <a:off x="523745" y="1865619"/>
            <a:ext cx="5861309" cy="377174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2597992-4028-48CD-85CE-27A907E65C21}"/>
              </a:ext>
            </a:extLst>
          </p:cNvPr>
          <p:cNvSpPr/>
          <p:nvPr/>
        </p:nvSpPr>
        <p:spPr>
          <a:xfrm>
            <a:off x="7381875" y="1237180"/>
            <a:ext cx="1524000" cy="924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52A1AC-97E8-42EE-A8F3-393C534DE638}"/>
              </a:ext>
            </a:extLst>
          </p:cNvPr>
          <p:cNvCxnSpPr>
            <a:cxnSpLocks/>
          </p:cNvCxnSpPr>
          <p:nvPr/>
        </p:nvCxnSpPr>
        <p:spPr>
          <a:xfrm flipH="1">
            <a:off x="2600325" y="1421846"/>
            <a:ext cx="4781551" cy="1092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D1322915-BD0B-48CE-8C9B-BE6F91053C3A}"/>
              </a:ext>
            </a:extLst>
          </p:cNvPr>
          <p:cNvSpPr/>
          <p:nvPr/>
        </p:nvSpPr>
        <p:spPr>
          <a:xfrm>
            <a:off x="502009" y="2390775"/>
            <a:ext cx="2098315" cy="409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1094901-1666-4A55-9FC6-28287E1FD751}"/>
              </a:ext>
            </a:extLst>
          </p:cNvPr>
          <p:cNvSpPr/>
          <p:nvPr/>
        </p:nvSpPr>
        <p:spPr>
          <a:xfrm>
            <a:off x="7426791" y="2476500"/>
            <a:ext cx="3526767" cy="262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4D99382-0EEE-4BB2-8E9A-14F019709686}"/>
              </a:ext>
            </a:extLst>
          </p:cNvPr>
          <p:cNvCxnSpPr>
            <a:cxnSpLocks/>
          </p:cNvCxnSpPr>
          <p:nvPr/>
        </p:nvCxnSpPr>
        <p:spPr>
          <a:xfrm flipH="1">
            <a:off x="2600324" y="2626221"/>
            <a:ext cx="4826468" cy="802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DF75806C-B53E-41A0-9B81-92208FEC5A05}"/>
              </a:ext>
            </a:extLst>
          </p:cNvPr>
          <p:cNvSpPr/>
          <p:nvPr/>
        </p:nvSpPr>
        <p:spPr>
          <a:xfrm>
            <a:off x="504825" y="3267974"/>
            <a:ext cx="2108199" cy="446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D0FDD50-205F-4718-80A2-57F8B59B332A}"/>
              </a:ext>
            </a:extLst>
          </p:cNvPr>
          <p:cNvSpPr/>
          <p:nvPr/>
        </p:nvSpPr>
        <p:spPr>
          <a:xfrm>
            <a:off x="7426791" y="3504719"/>
            <a:ext cx="4374684" cy="1972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06586F9-564C-49FA-8EC7-9791520A0B9E}"/>
              </a:ext>
            </a:extLst>
          </p:cNvPr>
          <p:cNvCxnSpPr>
            <a:cxnSpLocks/>
          </p:cNvCxnSpPr>
          <p:nvPr/>
        </p:nvCxnSpPr>
        <p:spPr>
          <a:xfrm flipH="1">
            <a:off x="4552950" y="4182584"/>
            <a:ext cx="2851384" cy="522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EB32B17D-2FB0-4BBA-823E-6327E63F48F7}"/>
              </a:ext>
            </a:extLst>
          </p:cNvPr>
          <p:cNvSpPr/>
          <p:nvPr/>
        </p:nvSpPr>
        <p:spPr>
          <a:xfrm>
            <a:off x="695325" y="4554193"/>
            <a:ext cx="3857625" cy="446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32738A8-22FE-47F2-8260-6E26AA620C84}"/>
              </a:ext>
            </a:extLst>
          </p:cNvPr>
          <p:cNvSpPr txBox="1"/>
          <p:nvPr/>
        </p:nvSpPr>
        <p:spPr bwMode="auto">
          <a:xfrm>
            <a:off x="773480" y="1563426"/>
            <a:ext cx="48157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600" dirty="0"/>
              <a:t>VORLAGE </a:t>
            </a:r>
            <a:r>
              <a:rPr lang="de-AT" sz="1600" kern="0" dirty="0"/>
              <a:t>006_PUT_Vorlage_Einbindung_Sensor</a:t>
            </a:r>
          </a:p>
          <a:p>
            <a:endParaRPr lang="de-AT" sz="1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1F79BB4-241C-4E42-B7EC-BEDB57A23912}"/>
              </a:ext>
            </a:extLst>
          </p:cNvPr>
          <p:cNvSpPr txBox="1"/>
          <p:nvPr/>
        </p:nvSpPr>
        <p:spPr bwMode="auto">
          <a:xfrm>
            <a:off x="3225415" y="2289781"/>
            <a:ext cx="152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600" dirty="0"/>
              <a:t>Variablen für den Code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CA0FB68-98AF-4172-A8BA-5817C9570A42}"/>
              </a:ext>
            </a:extLst>
          </p:cNvPr>
          <p:cNvSpPr txBox="1"/>
          <p:nvPr/>
        </p:nvSpPr>
        <p:spPr bwMode="auto">
          <a:xfrm>
            <a:off x="2977584" y="3414974"/>
            <a:ext cx="3447235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600" dirty="0"/>
              <a:t>Einstellungen für den Code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FC63FED-8F54-486D-90BF-8D1A5461114E}"/>
              </a:ext>
            </a:extLst>
          </p:cNvPr>
          <p:cNvSpPr txBox="1"/>
          <p:nvPr/>
        </p:nvSpPr>
        <p:spPr bwMode="auto">
          <a:xfrm>
            <a:off x="5045741" y="4695825"/>
            <a:ext cx="1425038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600" dirty="0"/>
              <a:t>Code für den Sensor</a:t>
            </a:r>
          </a:p>
        </p:txBody>
      </p:sp>
    </p:spTree>
    <p:extLst>
      <p:ext uri="{BB962C8B-B14F-4D97-AF65-F5344CB8AC3E}">
        <p14:creationId xmlns:p14="http://schemas.microsoft.com/office/powerpoint/2010/main" val="155689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23B1537-193D-4BB3-BF54-A0C5CC2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Welche Erfahrungen habt ihr gemacht?</a:t>
            </a:r>
          </a:p>
          <a:p>
            <a:endParaRPr lang="de-AT" dirty="0"/>
          </a:p>
          <a:p>
            <a:r>
              <a:rPr lang="de-AT" dirty="0"/>
              <a:t>Wurden eigene Projekte realisiert?</a:t>
            </a:r>
          </a:p>
          <a:p>
            <a:endParaRPr lang="de-AT" dirty="0"/>
          </a:p>
          <a:p>
            <a:r>
              <a:rPr lang="de-AT" dirty="0"/>
              <a:t>Wurden Diplomarbeiten realisiert?</a:t>
            </a:r>
          </a:p>
          <a:p>
            <a:endParaRPr lang="de-AT" dirty="0"/>
          </a:p>
          <a:p>
            <a:r>
              <a:rPr lang="de-AT" dirty="0"/>
              <a:t>Hat für die Realisierung eines Projektes etwas gefehlt?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500510" cy="369332"/>
          </a:xfrm>
        </p:spPr>
        <p:txBody>
          <a:bodyPr/>
          <a:lstStyle/>
          <a:p>
            <a:r>
              <a:rPr lang="de-AT" dirty="0"/>
              <a:t>Besprechung mit Teilnehmer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4ACB289D-5FE1-A573-EB51-2B1D703464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995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Es entsteht folgender Code:</a:t>
            </a:r>
          </a:p>
          <a:p>
            <a:endParaRPr lang="de-AT" kern="0" dirty="0"/>
          </a:p>
          <a:p>
            <a:r>
              <a:rPr lang="de-AT" kern="0" dirty="0"/>
              <a:t>Dieser Code ist als Nr. 005</a:t>
            </a:r>
          </a:p>
          <a:p>
            <a:pPr marL="0" indent="0">
              <a:buNone/>
            </a:pPr>
            <a:r>
              <a:rPr lang="de-AT" kern="0" dirty="0"/>
              <a:t>In der Bibliothek vorhanden.</a:t>
            </a:r>
          </a:p>
          <a:p>
            <a:pPr marL="0" indent="0">
              <a:buNone/>
            </a:pPr>
            <a:endParaRPr lang="de-AT" kern="0" dirty="0"/>
          </a:p>
          <a:p>
            <a:r>
              <a:rPr lang="de-AT" kern="0" dirty="0"/>
              <a:t>Der Algorithmus wird hier</a:t>
            </a:r>
          </a:p>
          <a:p>
            <a:pPr marL="0" indent="0">
              <a:buNone/>
            </a:pPr>
            <a:r>
              <a:rPr lang="de-AT" kern="0" dirty="0"/>
              <a:t>beschrieben.</a:t>
            </a:r>
          </a:p>
          <a:p>
            <a:endParaRPr lang="de-AT" kern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0EA01A-8B17-4907-B6FC-9E1E5184C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 r="48828" b="14305"/>
          <a:stretch/>
        </p:blipFill>
        <p:spPr>
          <a:xfrm>
            <a:off x="4505853" y="871617"/>
            <a:ext cx="7076547" cy="593133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B49BCC2-CC77-499E-BFAA-A587B49E4C07}"/>
              </a:ext>
            </a:extLst>
          </p:cNvPr>
          <p:cNvSpPr/>
          <p:nvPr/>
        </p:nvSpPr>
        <p:spPr>
          <a:xfrm>
            <a:off x="4505852" y="1104413"/>
            <a:ext cx="2580747" cy="3174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58693EB-465B-4F51-BD36-2E86EEC032B9}"/>
              </a:ext>
            </a:extLst>
          </p:cNvPr>
          <p:cNvSpPr txBox="1"/>
          <p:nvPr/>
        </p:nvSpPr>
        <p:spPr bwMode="auto">
          <a:xfrm>
            <a:off x="7086599" y="1061440"/>
            <a:ext cx="45817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600" dirty="0"/>
              <a:t>Es werden die benötigten Libraries eingebunden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193EA3-4C76-4529-9FF5-E992AAA63830}"/>
              </a:ext>
            </a:extLst>
          </p:cNvPr>
          <p:cNvSpPr/>
          <p:nvPr/>
        </p:nvSpPr>
        <p:spPr>
          <a:xfrm>
            <a:off x="4505852" y="1461875"/>
            <a:ext cx="3276073" cy="80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B531D0F-DB31-4322-A864-4A5B88205DA4}"/>
              </a:ext>
            </a:extLst>
          </p:cNvPr>
          <p:cNvSpPr txBox="1"/>
          <p:nvPr/>
        </p:nvSpPr>
        <p:spPr bwMode="auto">
          <a:xfrm>
            <a:off x="7781925" y="1376061"/>
            <a:ext cx="372537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400" dirty="0"/>
              <a:t>Der Trigger Pin befindet sich auf D4 und der </a:t>
            </a:r>
          </a:p>
          <a:p>
            <a:r>
              <a:rPr lang="de-AT" sz="1400" dirty="0"/>
              <a:t>Echo Pin auf D5. Es wird eine Variable</a:t>
            </a:r>
          </a:p>
          <a:p>
            <a:r>
              <a:rPr lang="de-AT" sz="1400" dirty="0"/>
              <a:t>„Duration“ und „</a:t>
            </a:r>
            <a:r>
              <a:rPr lang="de-AT" sz="1400" dirty="0" err="1"/>
              <a:t>sensorvalue</a:t>
            </a:r>
            <a:r>
              <a:rPr lang="de-AT" sz="1400" dirty="0"/>
              <a:t>“ erstellt.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33879AF-1843-4A4B-A989-78C395C096B3}"/>
              </a:ext>
            </a:extLst>
          </p:cNvPr>
          <p:cNvSpPr/>
          <p:nvPr/>
        </p:nvSpPr>
        <p:spPr>
          <a:xfrm>
            <a:off x="4610363" y="3014450"/>
            <a:ext cx="2750806" cy="347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8D1A30-F2AC-4DF3-B0FA-E548F5021CA3}"/>
              </a:ext>
            </a:extLst>
          </p:cNvPr>
          <p:cNvSpPr txBox="1"/>
          <p:nvPr/>
        </p:nvSpPr>
        <p:spPr bwMode="auto">
          <a:xfrm>
            <a:off x="7428839" y="2871909"/>
            <a:ext cx="3897221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400" dirty="0"/>
              <a:t>Der Pin 4 ist ein digitaler Output. Der Pin 5 ein </a:t>
            </a:r>
          </a:p>
          <a:p>
            <a:r>
              <a:rPr lang="de-AT" sz="1400" dirty="0"/>
              <a:t>digitaler Input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C997CA8-ADF9-4B40-8E54-6A774782EC0D}"/>
              </a:ext>
            </a:extLst>
          </p:cNvPr>
          <p:cNvSpPr/>
          <p:nvPr/>
        </p:nvSpPr>
        <p:spPr>
          <a:xfrm>
            <a:off x="4610362" y="4481300"/>
            <a:ext cx="4762237" cy="1272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278B54F-AFE6-48E3-9148-62B0550F0E9E}"/>
              </a:ext>
            </a:extLst>
          </p:cNvPr>
          <p:cNvSpPr txBox="1"/>
          <p:nvPr/>
        </p:nvSpPr>
        <p:spPr bwMode="auto">
          <a:xfrm>
            <a:off x="9477108" y="4855833"/>
            <a:ext cx="2619376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Benötigte Algorithmus für die Verwendung des HC SR04.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18D9526-D07F-4D26-90C4-7D205BD1BE36}"/>
              </a:ext>
            </a:extLst>
          </p:cNvPr>
          <p:cNvSpPr/>
          <p:nvPr/>
        </p:nvSpPr>
        <p:spPr>
          <a:xfrm>
            <a:off x="4714872" y="5986383"/>
            <a:ext cx="4286254" cy="326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B0AE6D-F1DD-4A0C-A821-7D308AFD31A4}"/>
              </a:ext>
            </a:extLst>
          </p:cNvPr>
          <p:cNvSpPr txBox="1"/>
          <p:nvPr/>
        </p:nvSpPr>
        <p:spPr bwMode="auto">
          <a:xfrm>
            <a:off x="9477108" y="5554426"/>
            <a:ext cx="2619376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Der Wert der Variable „</a:t>
            </a:r>
            <a:r>
              <a:rPr lang="de-AT" sz="1400" dirty="0" err="1"/>
              <a:t>sensorvalue</a:t>
            </a:r>
            <a:r>
              <a:rPr lang="de-AT" sz="1400" dirty="0"/>
              <a:t>“ wird auf die Property „HC_SR04“ geschickt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3FD07CF-41C3-4BBF-A919-52D16D8C2292}"/>
              </a:ext>
            </a:extLst>
          </p:cNvPr>
          <p:cNvCxnSpPr>
            <a:cxnSpLocks/>
          </p:cNvCxnSpPr>
          <p:nvPr/>
        </p:nvCxnSpPr>
        <p:spPr>
          <a:xfrm flipV="1">
            <a:off x="8991603" y="6011325"/>
            <a:ext cx="533264" cy="147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497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Da der Arduino keine Anzeige hat, gibt es folgende Möglichkeit um den aktuellen Status auslesen zu können </a:t>
            </a:r>
            <a:r>
              <a:rPr lang="de-AT" kern="0" dirty="0">
                <a:sym typeface="Wingdings" panose="05000000000000000000" pitchFamily="2" charset="2"/>
              </a:rPr>
              <a:t> der serielle Monitor.</a:t>
            </a:r>
          </a:p>
          <a:p>
            <a:endParaRPr lang="de-AT" kern="0" dirty="0">
              <a:sym typeface="Wingdings" panose="05000000000000000000" pitchFamily="2" charset="2"/>
            </a:endParaRPr>
          </a:p>
          <a:p>
            <a:r>
              <a:rPr lang="de-AT" kern="0" dirty="0">
                <a:sym typeface="Wingdings" panose="05000000000000000000" pitchFamily="2" charset="2"/>
              </a:rPr>
              <a:t>In der Arduino IDE wird rechts oben auf das Lupensymbol geklickt.</a:t>
            </a:r>
          </a:p>
          <a:p>
            <a:endParaRPr lang="de-AT" kern="0" dirty="0">
              <a:sym typeface="Wingdings" panose="05000000000000000000" pitchFamily="2" charset="2"/>
            </a:endParaRPr>
          </a:p>
          <a:p>
            <a:r>
              <a:rPr lang="de-AT" kern="0" dirty="0">
                <a:sym typeface="Wingdings" panose="05000000000000000000" pitchFamily="2" charset="2"/>
              </a:rPr>
              <a:t>Wenn der Beispielcode 005 ausgeführt wird, dann ergibt sich folgende Ausgabe:</a:t>
            </a:r>
            <a:endParaRPr lang="de-AT" kern="0" dirty="0"/>
          </a:p>
          <a:p>
            <a:endParaRPr lang="de-AT" kern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9" name="Titel 5">
            <a:extLst>
              <a:ext uri="{FF2B5EF4-FFF2-40B4-BE49-F238E27FC236}">
                <a16:creationId xmlns:a16="http://schemas.microsoft.com/office/drawing/2014/main" id="{19C68FC7-0113-4D9B-A2D8-8531997C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968" y="913144"/>
            <a:ext cx="5641843" cy="648072"/>
          </a:xfrm>
        </p:spPr>
        <p:txBody>
          <a:bodyPr/>
          <a:lstStyle/>
          <a:p>
            <a:r>
              <a:rPr lang="de-AT" dirty="0"/>
              <a:t>Ausgabe des seriellen Monitors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42BB31-4567-40F9-918E-741784F7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46" y="2316469"/>
            <a:ext cx="626754" cy="7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8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AT" kern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9" name="Titel 5">
            <a:extLst>
              <a:ext uri="{FF2B5EF4-FFF2-40B4-BE49-F238E27FC236}">
                <a16:creationId xmlns:a16="http://schemas.microsoft.com/office/drawing/2014/main" id="{19C68FC7-0113-4D9B-A2D8-8531997C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968" y="913144"/>
            <a:ext cx="5641843" cy="648072"/>
          </a:xfrm>
        </p:spPr>
        <p:txBody>
          <a:bodyPr/>
          <a:lstStyle/>
          <a:p>
            <a:r>
              <a:rPr lang="de-AT" dirty="0"/>
              <a:t>Ausgabe des seriellen Monitors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EE96123-EB55-4794-90DE-610161448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" r="339"/>
          <a:stretch/>
        </p:blipFill>
        <p:spPr>
          <a:xfrm>
            <a:off x="2755131" y="1421846"/>
            <a:ext cx="7617594" cy="540552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3BE8F20-4621-462E-9A67-D6B59C2DD0C8}"/>
              </a:ext>
            </a:extLst>
          </p:cNvPr>
          <p:cNvSpPr/>
          <p:nvPr/>
        </p:nvSpPr>
        <p:spPr>
          <a:xfrm>
            <a:off x="2755131" y="1969089"/>
            <a:ext cx="2521544" cy="1617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761351A-2B25-45AB-9279-A96AEA2915B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276675" y="1969091"/>
            <a:ext cx="1501630" cy="80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AF6B4B8-CE40-4CE9-873F-8F0793AE5E4A}"/>
              </a:ext>
            </a:extLst>
          </p:cNvPr>
          <p:cNvSpPr txBox="1"/>
          <p:nvPr/>
        </p:nvSpPr>
        <p:spPr bwMode="auto">
          <a:xfrm>
            <a:off x="6788989" y="1747909"/>
            <a:ext cx="4660822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Es wird probiert sich zu einem Wifi Netz zu verbinden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4E125F6-60AC-4424-85B8-6C8C3F34DE90}"/>
              </a:ext>
            </a:extLst>
          </p:cNvPr>
          <p:cNvSpPr/>
          <p:nvPr/>
        </p:nvSpPr>
        <p:spPr>
          <a:xfrm>
            <a:off x="2755131" y="2131276"/>
            <a:ext cx="2521544" cy="508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0673408-57B5-4ED1-8239-D2DC88FB183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276675" y="2337759"/>
            <a:ext cx="1501630" cy="47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8C309-C3C0-442A-BBD5-28EEDA22D5B9}"/>
              </a:ext>
            </a:extLst>
          </p:cNvPr>
          <p:cNvSpPr txBox="1"/>
          <p:nvPr/>
        </p:nvSpPr>
        <p:spPr bwMode="auto">
          <a:xfrm>
            <a:off x="6769178" y="2131884"/>
            <a:ext cx="4660822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Wenn erfolgreich verbunden wurde, werden wichtige </a:t>
            </a:r>
            <a:r>
              <a:rPr lang="de-AT" sz="1400" dirty="0" err="1"/>
              <a:t>Stati</a:t>
            </a:r>
            <a:r>
              <a:rPr lang="de-AT" sz="1400" dirty="0"/>
              <a:t> und Eigenschaften angezeigt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45D450F-622B-4DB5-9ECC-F69FCAA3DE95}"/>
              </a:ext>
            </a:extLst>
          </p:cNvPr>
          <p:cNvSpPr/>
          <p:nvPr/>
        </p:nvSpPr>
        <p:spPr>
          <a:xfrm>
            <a:off x="2755131" y="2653476"/>
            <a:ext cx="4350344" cy="12584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059493-3F3D-4C75-9412-2B73166E7C37}"/>
              </a:ext>
            </a:extLst>
          </p:cNvPr>
          <p:cNvSpPr txBox="1"/>
          <p:nvPr/>
        </p:nvSpPr>
        <p:spPr bwMode="auto">
          <a:xfrm>
            <a:off x="7218655" y="2709100"/>
            <a:ext cx="4660822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Es wird ein PUT Request mit den aufgeführten Eigen-</a:t>
            </a:r>
          </a:p>
          <a:p>
            <a:r>
              <a:rPr lang="de-AT" sz="1400" dirty="0" err="1"/>
              <a:t>Schaften</a:t>
            </a:r>
            <a:r>
              <a:rPr lang="de-AT" sz="1400" dirty="0"/>
              <a:t> abgesetzt. Es Wird auf die Property</a:t>
            </a:r>
          </a:p>
          <a:p>
            <a:r>
              <a:rPr lang="de-AT" sz="1400" dirty="0"/>
              <a:t>HC_SR04 der Wert 92.55 geschickt.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C913785-FB03-4565-9D4A-975E76C617FC}"/>
              </a:ext>
            </a:extLst>
          </p:cNvPr>
          <p:cNvSpPr/>
          <p:nvPr/>
        </p:nvSpPr>
        <p:spPr>
          <a:xfrm>
            <a:off x="2755131" y="4064371"/>
            <a:ext cx="2932605" cy="23298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87992A4-C759-4905-BD7D-5F6A46E15E5C}"/>
              </a:ext>
            </a:extLst>
          </p:cNvPr>
          <p:cNvSpPr txBox="1"/>
          <p:nvPr/>
        </p:nvSpPr>
        <p:spPr bwMode="auto">
          <a:xfrm>
            <a:off x="5723986" y="4212140"/>
            <a:ext cx="4660822" cy="22467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de-AT" sz="1400" dirty="0"/>
              <a:t>Hier die Antwort des </a:t>
            </a:r>
            <a:r>
              <a:rPr lang="de-AT" sz="1400" dirty="0" err="1"/>
              <a:t>Thingworx</a:t>
            </a:r>
            <a:r>
              <a:rPr lang="de-AT" sz="1400" dirty="0"/>
              <a:t> Servers. Hier sind die 2 markierten Zeilen von Bedeutung.</a:t>
            </a:r>
          </a:p>
          <a:p>
            <a:endParaRPr lang="de-AT" sz="1400" dirty="0"/>
          </a:p>
          <a:p>
            <a:r>
              <a:rPr lang="de-AT" sz="1400" dirty="0"/>
              <a:t>In der zweiten Zeile wird der HTTP-Status Code angezeigt. Der Wert 200 zeigt eine erfolgreiche Übertragung an. Jeder andere Wert gibt einen Fehler an.</a:t>
            </a:r>
          </a:p>
          <a:p>
            <a:endParaRPr lang="de-AT" sz="1400" dirty="0"/>
          </a:p>
          <a:p>
            <a:r>
              <a:rPr lang="de-AT" sz="1400" dirty="0"/>
              <a:t>In der letzten Zeile wird das Problem dargestellt. Bei einem Status Code von 200 gibt es keinen Fehler </a:t>
            </a:r>
            <a:r>
              <a:rPr lang="de-AT" sz="1400" dirty="0">
                <a:sym typeface="Wingdings" panose="05000000000000000000" pitchFamily="2" charset="2"/>
              </a:rPr>
              <a:t> der Wert 0 wird dargestellt.</a:t>
            </a:r>
            <a:endParaRPr lang="de-AT" sz="14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891F7CD-B10E-4D2C-9FDB-72EA0465F5A6}"/>
              </a:ext>
            </a:extLst>
          </p:cNvPr>
          <p:cNvSpPr/>
          <p:nvPr/>
        </p:nvSpPr>
        <p:spPr>
          <a:xfrm>
            <a:off x="2743048" y="4172815"/>
            <a:ext cx="788717" cy="161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9DF4C56-7873-4726-BED5-5CE2991669B0}"/>
              </a:ext>
            </a:extLst>
          </p:cNvPr>
          <p:cNvSpPr/>
          <p:nvPr/>
        </p:nvSpPr>
        <p:spPr>
          <a:xfrm>
            <a:off x="2755131" y="6204692"/>
            <a:ext cx="172627" cy="171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4756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730060" cy="369332"/>
          </a:xfrm>
        </p:spPr>
        <p:txBody>
          <a:bodyPr/>
          <a:lstStyle/>
          <a:p>
            <a:r>
              <a:rPr lang="de-AT" dirty="0"/>
              <a:t>Einbindung von neuem Sensor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Falscher </a:t>
            </a:r>
            <a:r>
              <a:rPr lang="de-AT" kern="0" dirty="0" err="1"/>
              <a:t>Propertyname</a:t>
            </a:r>
            <a:endParaRPr lang="de-AT" kern="0" dirty="0"/>
          </a:p>
          <a:p>
            <a:endParaRPr lang="de-AT" kern="0" dirty="0"/>
          </a:p>
          <a:p>
            <a:endParaRPr lang="de-AT" kern="0" dirty="0"/>
          </a:p>
          <a:p>
            <a:endParaRPr lang="de-AT" kern="0" dirty="0"/>
          </a:p>
          <a:p>
            <a:endParaRPr lang="de-AT" kern="0" dirty="0"/>
          </a:p>
          <a:p>
            <a:r>
              <a:rPr lang="de-AT" kern="0" dirty="0"/>
              <a:t>Falscher Server</a:t>
            </a:r>
          </a:p>
          <a:p>
            <a:endParaRPr lang="de-AT" kern="0" dirty="0"/>
          </a:p>
          <a:p>
            <a:endParaRPr lang="de-AT" kern="0" dirty="0"/>
          </a:p>
          <a:p>
            <a:endParaRPr lang="de-AT" kern="0" dirty="0"/>
          </a:p>
          <a:p>
            <a:r>
              <a:rPr lang="de-AT" kern="0" dirty="0"/>
              <a:t>Falscher Sicherheitsschlüssel</a:t>
            </a:r>
          </a:p>
          <a:p>
            <a:endParaRPr lang="de-AT" kern="0" dirty="0"/>
          </a:p>
          <a:p>
            <a:endParaRPr lang="de-AT" kern="0" dirty="0"/>
          </a:p>
          <a:p>
            <a:r>
              <a:rPr lang="de-AT" kern="0" dirty="0"/>
              <a:t>Link für HTTP Status-Tabelle: </a:t>
            </a:r>
            <a:r>
              <a:rPr lang="de-AT" dirty="0">
                <a:hlinkClick r:id="rId2"/>
              </a:rPr>
              <a:t>https://de.wikipedia.org/wiki/HTTP-Statuscode</a:t>
            </a:r>
            <a:endParaRPr lang="de-AT" kern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9" name="Titel 5">
            <a:extLst>
              <a:ext uri="{FF2B5EF4-FFF2-40B4-BE49-F238E27FC236}">
                <a16:creationId xmlns:a16="http://schemas.microsoft.com/office/drawing/2014/main" id="{19C68FC7-0113-4D9B-A2D8-8531997C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968" y="913144"/>
            <a:ext cx="5641843" cy="648072"/>
          </a:xfrm>
        </p:spPr>
        <p:txBody>
          <a:bodyPr/>
          <a:lstStyle/>
          <a:p>
            <a:r>
              <a:rPr lang="de-AT" dirty="0"/>
              <a:t>Beispiele Fehler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E521440-BCA9-4DC5-8A0C-B0F31F0D4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9" b="72761"/>
          <a:stretch/>
        </p:blipFill>
        <p:spPr>
          <a:xfrm>
            <a:off x="1227951" y="2164359"/>
            <a:ext cx="9160034" cy="335559"/>
          </a:xfrm>
          <a:prstGeom prst="rect">
            <a:avLst/>
          </a:prstGeom>
        </p:spPr>
      </p:pic>
      <p:pic>
        <p:nvPicPr>
          <p:cNvPr id="24" name="Grafik 2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5834C5C-3170-4C04-AECD-55A1394EA5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75" b="7761"/>
          <a:stretch/>
        </p:blipFill>
        <p:spPr>
          <a:xfrm>
            <a:off x="1227951" y="2768368"/>
            <a:ext cx="9160034" cy="5368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842F7E2-0CEA-49A8-BBE8-D8AE31C51A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854" b="9559"/>
          <a:stretch/>
        </p:blipFill>
        <p:spPr>
          <a:xfrm>
            <a:off x="1226012" y="4430728"/>
            <a:ext cx="9161973" cy="2041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D27739E-D9F9-4BF7-B63A-E43F2F739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92" b="32270"/>
          <a:stretch/>
        </p:blipFill>
        <p:spPr>
          <a:xfrm>
            <a:off x="1226012" y="3829575"/>
            <a:ext cx="9161973" cy="335559"/>
          </a:xfrm>
          <a:prstGeom prst="rect">
            <a:avLst/>
          </a:prstGeom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F26D2CD-2111-45FF-9891-2BBF8435B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2" b="64968"/>
          <a:stretch/>
        </p:blipFill>
        <p:spPr>
          <a:xfrm>
            <a:off x="1227951" y="5212763"/>
            <a:ext cx="9160034" cy="3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5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29EC7-3EC6-4F68-9B86-706F58C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10/2019</a:t>
            </a:r>
          </a:p>
          <a:p>
            <a:pPr>
              <a:defRPr/>
            </a:pPr>
            <a:r>
              <a:rPr lang="de-DE" dirty="0"/>
              <a:t>Jenbach/Mödling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3050835" cy="369332"/>
          </a:xfrm>
        </p:spPr>
        <p:txBody>
          <a:bodyPr/>
          <a:lstStyle/>
          <a:p>
            <a:r>
              <a:rPr lang="de-AT" dirty="0"/>
              <a:t>Hausübung Drehdecoder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56DFABC-75FD-47FD-88BC-A85DCEB6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97363"/>
          </a:xfrm>
        </p:spPr>
        <p:txBody>
          <a:bodyPr/>
          <a:lstStyle/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534DF85C-6689-4EFE-A305-5E7EBF5FB5FB}"/>
              </a:ext>
            </a:extLst>
          </p:cNvPr>
          <p:cNvSpPr txBox="1">
            <a:spLocks/>
          </p:cNvSpPr>
          <p:nvPr/>
        </p:nvSpPr>
        <p:spPr bwMode="auto">
          <a:xfrm>
            <a:off x="762000" y="1781201"/>
            <a:ext cx="10972800" cy="4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AT" kern="0" dirty="0"/>
              <a:t>Bis zum 3. Teil der Schulung (März 2020) soll der kodierte Drehschalter KY-040 selbst in Betrieb genommen werden.</a:t>
            </a:r>
          </a:p>
          <a:p>
            <a:endParaRPr lang="de-AT" kern="0" dirty="0"/>
          </a:p>
          <a:p>
            <a:r>
              <a:rPr lang="de-AT" kern="0" dirty="0"/>
              <a:t>Auf der </a:t>
            </a:r>
            <a:r>
              <a:rPr lang="de-AT" kern="0" dirty="0" err="1"/>
              <a:t>Thingworxplattform</a:t>
            </a:r>
            <a:r>
              <a:rPr lang="de-AT" kern="0" dirty="0"/>
              <a:t> sollen folgende Properties erstellt und angezeigt werden:</a:t>
            </a:r>
          </a:p>
          <a:p>
            <a:pPr lvl="1"/>
            <a:r>
              <a:rPr lang="de-AT" kern="0" dirty="0" err="1"/>
              <a:t>Clockwise</a:t>
            </a:r>
            <a:r>
              <a:rPr lang="de-AT" kern="0" dirty="0"/>
              <a:t> </a:t>
            </a:r>
          </a:p>
          <a:p>
            <a:pPr lvl="1"/>
            <a:r>
              <a:rPr lang="de-AT" kern="0" dirty="0" err="1"/>
              <a:t>Counterclockwise</a:t>
            </a:r>
            <a:endParaRPr lang="de-AT" kern="0" dirty="0"/>
          </a:p>
          <a:p>
            <a:pPr marL="457200" lvl="1" indent="0">
              <a:buNone/>
            </a:pPr>
            <a:r>
              <a:rPr lang="de-AT" kern="0" dirty="0">
                <a:sym typeface="Wingdings" panose="05000000000000000000" pitchFamily="2" charset="2"/>
              </a:rPr>
              <a:t>	</a:t>
            </a:r>
            <a:r>
              <a:rPr lang="de-AT" kern="0" dirty="0"/>
              <a:t>Wird gegen oder in den Uhrzeigersinn gedreht?</a:t>
            </a:r>
          </a:p>
          <a:p>
            <a:pPr lvl="1"/>
            <a:r>
              <a:rPr lang="de-AT" kern="0" dirty="0"/>
              <a:t>Position</a:t>
            </a:r>
          </a:p>
          <a:p>
            <a:pPr marL="457200" lvl="1" indent="0">
              <a:buNone/>
            </a:pPr>
            <a:r>
              <a:rPr lang="de-AT" kern="0" dirty="0">
                <a:sym typeface="Wingdings" panose="05000000000000000000" pitchFamily="2" charset="2"/>
              </a:rPr>
              <a:t>	</a:t>
            </a:r>
            <a:r>
              <a:rPr lang="de-AT" kern="0" dirty="0"/>
              <a:t>Anzeige der aktuellen Position (dabei wird in den Uhrzeigersinn ein Schritt als +1 positiv und gegen den 	Uhrzeigersinn als -1 negativ gewertet).</a:t>
            </a:r>
          </a:p>
          <a:p>
            <a:pPr marL="457200" lvl="1" indent="0">
              <a:buNone/>
            </a:pPr>
            <a:endParaRPr lang="de-AT" kern="0" dirty="0"/>
          </a:p>
          <a:p>
            <a:r>
              <a:rPr lang="de-AT" kern="0" dirty="0"/>
              <a:t>Es wird Anfang Februar eine Erinnerungs- und Hilfestellungsmail von mir geschickt!</a:t>
            </a:r>
          </a:p>
          <a:p>
            <a:endParaRPr lang="de-AT" kern="0" dirty="0"/>
          </a:p>
          <a:p>
            <a:endParaRPr lang="de-AT" kern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4BC6DBB-1391-467A-ABDE-C37263309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106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2AC54F4-B16A-0AEE-B057-0A84FA378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Steuern der </a:t>
            </a:r>
            <a:r>
              <a:rPr lang="de-AT" dirty="0" err="1"/>
              <a:t>Servoposition</a:t>
            </a:r>
            <a:r>
              <a:rPr lang="de-AT" dirty="0"/>
              <a:t> mit Controller</a:t>
            </a:r>
          </a:p>
          <a:p>
            <a:endParaRPr lang="de-AT" dirty="0"/>
          </a:p>
          <a:p>
            <a:r>
              <a:rPr lang="de-AT" dirty="0"/>
              <a:t>Schicken der </a:t>
            </a:r>
            <a:r>
              <a:rPr lang="de-AT" dirty="0" err="1"/>
              <a:t>Servoposition</a:t>
            </a:r>
            <a:r>
              <a:rPr lang="de-AT" dirty="0"/>
              <a:t> an </a:t>
            </a:r>
            <a:r>
              <a:rPr lang="de-AT" dirty="0" err="1"/>
              <a:t>Thingworxserver</a:t>
            </a:r>
            <a:endParaRPr lang="de-AT" dirty="0"/>
          </a:p>
          <a:p>
            <a:endParaRPr lang="de-AT" dirty="0"/>
          </a:p>
          <a:p>
            <a:r>
              <a:rPr lang="de-AT" dirty="0"/>
              <a:t>Mit den Daten am </a:t>
            </a:r>
            <a:r>
              <a:rPr lang="de-AT" dirty="0" err="1"/>
              <a:t>Thingworxserver</a:t>
            </a:r>
            <a:r>
              <a:rPr lang="de-AT" dirty="0"/>
              <a:t> kann morgen eine Drohne in der AR gesteuert werden.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0C993A-C568-0861-BAC2-F8E8D0A9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10/2022</a:t>
            </a:r>
          </a:p>
          <a:p>
            <a:pPr>
              <a:defRPr/>
            </a:pPr>
            <a:r>
              <a:rPr lang="de-DE"/>
              <a:t>St.Pölten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7BFE42-B62F-F7B1-3F12-88576406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EEA95CE-6FDE-9125-6EEB-FC4B7DDE89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2925994" cy="369332"/>
          </a:xfrm>
        </p:spPr>
        <p:txBody>
          <a:bodyPr/>
          <a:lstStyle/>
          <a:p>
            <a:r>
              <a:rPr lang="de-AT" dirty="0"/>
              <a:t>Ziel des heutigen Tages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39D67A1-B2C6-80BC-2040-BC912D96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3743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23B1537-193D-4BB3-BF54-A0C5CC2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Arduino MKR Wifi 1010 </a:t>
            </a:r>
          </a:p>
          <a:p>
            <a:endParaRPr lang="de-AT" dirty="0"/>
          </a:p>
          <a:p>
            <a:r>
              <a:rPr lang="de-AT" dirty="0"/>
              <a:t>Micro USB Kabel</a:t>
            </a:r>
          </a:p>
          <a:p>
            <a:endParaRPr lang="de-AT" dirty="0"/>
          </a:p>
          <a:p>
            <a:r>
              <a:rPr lang="de-AT" dirty="0" err="1"/>
              <a:t>Servo</a:t>
            </a:r>
            <a:endParaRPr lang="de-AT" dirty="0"/>
          </a:p>
          <a:p>
            <a:endParaRPr lang="de-AT" dirty="0"/>
          </a:p>
          <a:p>
            <a:r>
              <a:rPr lang="de-AT" dirty="0"/>
              <a:t>Controller</a:t>
            </a:r>
          </a:p>
          <a:p>
            <a:endParaRPr lang="de-AT" dirty="0"/>
          </a:p>
          <a:p>
            <a:r>
              <a:rPr lang="de-AT" dirty="0"/>
              <a:t>Benötige Jumper Kabel zum Verbinden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298112" cy="369332"/>
          </a:xfrm>
        </p:spPr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26" name="Picture 2" descr="Reely Mini-Servo Analog-Servo Getriebe-Material: Plastik Stecksystem: JR">
            <a:extLst>
              <a:ext uri="{FF2B5EF4-FFF2-40B4-BE49-F238E27FC236}">
                <a16:creationId xmlns:a16="http://schemas.microsoft.com/office/drawing/2014/main" id="{BD121D18-2712-A09F-F450-4E8279CC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74" y="988767"/>
            <a:ext cx="3218052" cy="321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C9D367-25DD-B988-4FDF-0437BEE86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79" y="2229569"/>
            <a:ext cx="4192621" cy="41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7B1968FD-8C6F-F6C5-CD88-FB0DDCC8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99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23B1537-193D-4BB3-BF54-A0C5CC2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Arduino MKR Wifi 1010 </a:t>
            </a:r>
          </a:p>
          <a:p>
            <a:endParaRPr lang="de-AT" dirty="0"/>
          </a:p>
          <a:p>
            <a:pPr lvl="1"/>
            <a:r>
              <a:rPr lang="de-AT" dirty="0"/>
              <a:t>Link: </a:t>
            </a:r>
            <a:r>
              <a:rPr lang="de-AT" dirty="0">
                <a:hlinkClick r:id="rId2"/>
              </a:rPr>
              <a:t>https://store.arduino.cc/mkr-wifi-1010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/>
              <a:t>ESP32 basierter Mikrocontroller mit Bluetooth und Wifi- Anbindung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Günstiger als MKR 1000 Modul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Entwicklung einer GUI (</a:t>
            </a:r>
            <a:r>
              <a:rPr lang="de-AT" dirty="0" err="1"/>
              <a:t>Graphical</a:t>
            </a:r>
            <a:r>
              <a:rPr lang="de-AT" dirty="0"/>
              <a:t> User Interface) auf ESP32 Modul im Gange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298112" cy="369332"/>
          </a:xfrm>
        </p:spPr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324BA8AC-6FA6-452A-9702-BABABC176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28" y="4479116"/>
            <a:ext cx="4183743" cy="20042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A1FE033-97C1-4C46-9449-61C0310E1F31}"/>
              </a:ext>
            </a:extLst>
          </p:cNvPr>
          <p:cNvSpPr txBox="1"/>
          <p:nvPr/>
        </p:nvSpPr>
        <p:spPr bwMode="auto">
          <a:xfrm>
            <a:off x="4358986" y="6483350"/>
            <a:ext cx="34740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r>
              <a:rPr lang="de-AT" sz="1000" dirty="0"/>
              <a:t>Quelle: </a:t>
            </a:r>
            <a:r>
              <a:rPr lang="de-AT" sz="1000" dirty="0">
                <a:hlinkClick r:id="rId2"/>
              </a:rPr>
              <a:t>https://store.arduino.cc/mkr-wifi-1010</a:t>
            </a:r>
            <a:r>
              <a:rPr lang="de-AT" sz="1000" dirty="0"/>
              <a:t> (19.10.2019)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5B59388-75D1-DC55-3E72-DF522DF7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968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23B1537-193D-4BB3-BF54-A0C5CC2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Controller KY-023</a:t>
            </a:r>
          </a:p>
          <a:p>
            <a:endParaRPr lang="de-AT" dirty="0"/>
          </a:p>
          <a:p>
            <a:pPr lvl="1"/>
            <a:r>
              <a:rPr lang="de-AT" dirty="0"/>
              <a:t>Link Funktionsweise: </a:t>
            </a:r>
            <a:r>
              <a:rPr lang="de-AT" dirty="0">
                <a:hlinkClick r:id="rId2"/>
              </a:rPr>
              <a:t>https://sensorkit.joy-it.net/de/sensors/ky-023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/>
              <a:t>X- und Y-Position werden analog (</a:t>
            </a:r>
            <a:r>
              <a:rPr lang="de-AT" dirty="0" err="1"/>
              <a:t>VRx</a:t>
            </a:r>
            <a:r>
              <a:rPr lang="de-AT" dirty="0"/>
              <a:t> &amp; </a:t>
            </a:r>
            <a:r>
              <a:rPr lang="de-AT" dirty="0" err="1"/>
              <a:t>Vry</a:t>
            </a:r>
            <a:r>
              <a:rPr lang="de-AT" dirty="0"/>
              <a:t>, Wert 0-1023 am Arduino) </a:t>
            </a:r>
          </a:p>
          <a:p>
            <a:pPr marL="457200" lvl="1" indent="0">
              <a:buNone/>
            </a:pPr>
            <a:r>
              <a:rPr lang="de-AT" dirty="0"/>
              <a:t>	weitergeleitet.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Der Druck wird mit einer digitalen Datenleitung (SW) erkannt</a:t>
            </a:r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298112" cy="369332"/>
          </a:xfrm>
        </p:spPr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5B59388-75D1-DC55-3E72-DF522DF7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82F6B24-EDBC-4A60-5257-ED157706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379" y="2297079"/>
            <a:ext cx="4192621" cy="41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14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23B1537-193D-4BB3-BF54-A0C5CC2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Servo</a:t>
            </a:r>
            <a:endParaRPr lang="de-AT" dirty="0"/>
          </a:p>
          <a:p>
            <a:endParaRPr lang="de-AT" dirty="0"/>
          </a:p>
          <a:p>
            <a:pPr lvl="1"/>
            <a:r>
              <a:rPr lang="de-AT" dirty="0"/>
              <a:t>Link Datenblatt:</a:t>
            </a:r>
          </a:p>
          <a:p>
            <a:pPr marL="457200" lvl="1" indent="0">
              <a:buNone/>
            </a:pPr>
            <a:r>
              <a:rPr lang="de-AT" dirty="0"/>
              <a:t>https://asset.re-in.de/add/160267/c1/-/en/002148502DS00/DA_Reely-Mini-Servo-Analog-Servo-Getriebe-Material-Plastik-Stecksystem-JR.pdf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3 Leitungen: 2 für die Versorgung + 1 Datenleitung</a:t>
            </a:r>
          </a:p>
          <a:p>
            <a:pPr lvl="1"/>
            <a:endParaRPr lang="de-AT" dirty="0"/>
          </a:p>
          <a:p>
            <a:pPr lvl="1"/>
            <a:r>
              <a:rPr lang="de-AT" dirty="0"/>
              <a:t>Programmierung der Position mittels einer Arduino Bibliothek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8CEF22-461A-4AA4-8695-2E9975E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03DF14-E4ED-4299-A462-171A72B1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1298112" cy="369332"/>
          </a:xfrm>
        </p:spPr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94199D7-FCEB-4751-9579-20276E42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5B59388-75D1-DC55-3E72-DF522DF7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pPr>
              <a:defRPr/>
            </a:pPr>
            <a:r>
              <a:rPr lang="de-DE" dirty="0"/>
              <a:t>10/2022</a:t>
            </a:r>
          </a:p>
          <a:p>
            <a:pPr>
              <a:defRPr/>
            </a:pPr>
            <a:r>
              <a:rPr lang="de-DE" dirty="0" err="1"/>
              <a:t>St.Pölten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25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033062B4-BE4F-6C05-6D52-3A81118A28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336680"/>
              </p:ext>
            </p:extLst>
          </p:nvPr>
        </p:nvGraphicFramePr>
        <p:xfrm>
          <a:off x="609600" y="1628775"/>
          <a:ext cx="109728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3676533004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069238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AT" dirty="0" err="1"/>
                        <a:t>Servo</a:t>
                      </a:r>
                      <a:r>
                        <a:rPr lang="de-AT" dirty="0"/>
                        <a:t> Leitung/Controller Anschlüsse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Arduino Anschlüsse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28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Controller 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8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Controller +5V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VCC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88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Controller </a:t>
                      </a:r>
                      <a:r>
                        <a:rPr lang="de-AT" dirty="0" err="1"/>
                        <a:t>VRx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241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Controller </a:t>
                      </a:r>
                      <a:r>
                        <a:rPr lang="de-AT" dirty="0" err="1"/>
                        <a:t>Vry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58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Controller 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~5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8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25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/>
                        <a:t>Servo</a:t>
                      </a:r>
                      <a:r>
                        <a:rPr lang="de-AT" dirty="0"/>
                        <a:t> braun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14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/>
                        <a:t>Servo</a:t>
                      </a:r>
                      <a:r>
                        <a:rPr lang="de-AT" dirty="0"/>
                        <a:t> 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75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err="1"/>
                        <a:t>Servo</a:t>
                      </a:r>
                      <a:r>
                        <a:rPr lang="de-AT" dirty="0"/>
                        <a:t> 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~3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39360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866B6-420F-095D-898D-AA2AED9C0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10/2022</a:t>
            </a:r>
          </a:p>
          <a:p>
            <a:pPr>
              <a:defRPr/>
            </a:pPr>
            <a:r>
              <a:rPr lang="de-DE"/>
              <a:t>St.Pölten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DEA5F7-0936-CBAD-433F-5E574259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7E3867-0551-4375-9173-264EFCDC4082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C5D6AF1-6FC3-4DA2-F551-059FEC1223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393" y="1052514"/>
            <a:ext cx="2981265" cy="369332"/>
          </a:xfrm>
        </p:spPr>
        <p:txBody>
          <a:bodyPr/>
          <a:lstStyle/>
          <a:p>
            <a:r>
              <a:rPr lang="de-AT" dirty="0"/>
              <a:t>Anschluss der Hardware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471E8C8-23CC-19B9-00E1-EB5D6C9B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7752302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>
        <a:spAutoFit/>
      </a:bodyPr>
      <a:lstStyle>
        <a:defPPr>
          <a:defRPr sz="1600" dirty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1685</Words>
  <Application>Microsoft Office PowerPoint</Application>
  <PresentationFormat>Breitbild</PresentationFormat>
  <Paragraphs>405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7" baseType="lpstr">
      <vt:lpstr>Arial</vt:lpstr>
      <vt:lpstr>Verdana</vt:lpstr>
      <vt:lpstr>Standarddesign</vt:lpstr>
      <vt:lpstr>IOT Schulung Arduino 2. Teil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Einstellungen</vt:lpstr>
      <vt:lpstr>Importieren des Files</vt:lpstr>
      <vt:lpstr>Service des Custom Creation Thing ausführen</vt:lpstr>
      <vt:lpstr>Neuen User „ohne Admin Rechte“ erstellen</vt:lpstr>
      <vt:lpstr>Neuen User „ohne Admin Rechte“ zur Gruppe LimitedAdmins hinzufügen</vt:lpstr>
      <vt:lpstr>Sicherheitsschlüssel für den neuen User „ohne Admin Rechte“ erstellen</vt:lpstr>
      <vt:lpstr>Dem User die erforderlichen Befugnisse für den Zugriff auf ein Thing erteilen</vt:lpstr>
      <vt:lpstr>Einstellungen in der Thingworx_MKRWifi1010_Variable.h Library</vt:lpstr>
      <vt:lpstr>PowerPoint-Präsentation</vt:lpstr>
      <vt:lpstr>PowerPoint-Präsentation</vt:lpstr>
      <vt:lpstr>Praktische Methode</vt:lpstr>
      <vt:lpstr>Wirkungsweise HC SR04</vt:lpstr>
      <vt:lpstr>Verschaltung</vt:lpstr>
      <vt:lpstr>PowerPoint-Präsentation</vt:lpstr>
      <vt:lpstr>PowerPoint-Präsentation</vt:lpstr>
      <vt:lpstr>PowerPoint-Präsentation</vt:lpstr>
      <vt:lpstr>Ausgabe des seriellen Monitors</vt:lpstr>
      <vt:lpstr>Ausgabe des seriellen Monitors</vt:lpstr>
      <vt:lpstr>Beispiele Fehler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programmieren</dc:title>
  <dc:creator>feadl</dc:creator>
  <cp:lastModifiedBy>FISCHER Armin</cp:lastModifiedBy>
  <cp:revision>83</cp:revision>
  <dcterms:created xsi:type="dcterms:W3CDTF">2019-08-30T13:50:39Z</dcterms:created>
  <dcterms:modified xsi:type="dcterms:W3CDTF">2022-10-04T15:21:55Z</dcterms:modified>
</cp:coreProperties>
</file>